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6220" r:id="rId4"/>
  </p:sldMasterIdLst>
  <p:notesMasterIdLst>
    <p:notesMasterId r:id="rId6"/>
  </p:notesMasterIdLst>
  <p:handoutMasterIdLst>
    <p:handoutMasterId r:id="rId7"/>
  </p:handoutMasterIdLst>
  <p:sldIdLst>
    <p:sldId id="610" r:id="rId5"/>
  </p:sldIdLst>
  <p:sldSz cx="9906000" cy="6858000" type="A4"/>
  <p:notesSz cx="6797675" cy="9926638"/>
  <p:defaultTextStyle>
    <a:defPPr>
      <a:defRPr lang="de-DE"/>
    </a:defPPr>
    <a:lvl1pPr marL="0" algn="l" defTabSz="804581" rtl="0" eaLnBrk="1" latinLnBrk="0" hangingPunct="1">
      <a:defRPr sz="1584" kern="1200">
        <a:solidFill>
          <a:schemeClr val="tx1"/>
        </a:solidFill>
        <a:latin typeface="+mn-lt"/>
        <a:ea typeface="+mn-ea"/>
        <a:cs typeface="+mn-cs"/>
      </a:defRPr>
    </a:lvl1pPr>
    <a:lvl2pPr marL="402290" algn="l" defTabSz="804581" rtl="0" eaLnBrk="1" latinLnBrk="0" hangingPunct="1">
      <a:defRPr sz="1584" kern="1200">
        <a:solidFill>
          <a:schemeClr val="tx1"/>
        </a:solidFill>
        <a:latin typeface="+mn-lt"/>
        <a:ea typeface="+mn-ea"/>
        <a:cs typeface="+mn-cs"/>
      </a:defRPr>
    </a:lvl2pPr>
    <a:lvl3pPr marL="804581" algn="l" defTabSz="804581" rtl="0" eaLnBrk="1" latinLnBrk="0" hangingPunct="1">
      <a:defRPr sz="1584" kern="1200">
        <a:solidFill>
          <a:schemeClr val="tx1"/>
        </a:solidFill>
        <a:latin typeface="+mn-lt"/>
        <a:ea typeface="+mn-ea"/>
        <a:cs typeface="+mn-cs"/>
      </a:defRPr>
    </a:lvl3pPr>
    <a:lvl4pPr marL="1206871" algn="l" defTabSz="804581" rtl="0" eaLnBrk="1" latinLnBrk="0" hangingPunct="1">
      <a:defRPr sz="1584" kern="1200">
        <a:solidFill>
          <a:schemeClr val="tx1"/>
        </a:solidFill>
        <a:latin typeface="+mn-lt"/>
        <a:ea typeface="+mn-ea"/>
        <a:cs typeface="+mn-cs"/>
      </a:defRPr>
    </a:lvl4pPr>
    <a:lvl5pPr marL="1609161" algn="l" defTabSz="804581" rtl="0" eaLnBrk="1" latinLnBrk="0" hangingPunct="1">
      <a:defRPr sz="1584" kern="1200">
        <a:solidFill>
          <a:schemeClr val="tx1"/>
        </a:solidFill>
        <a:latin typeface="+mn-lt"/>
        <a:ea typeface="+mn-ea"/>
        <a:cs typeface="+mn-cs"/>
      </a:defRPr>
    </a:lvl5pPr>
    <a:lvl6pPr marL="2011451" algn="l" defTabSz="804581" rtl="0" eaLnBrk="1" latinLnBrk="0" hangingPunct="1">
      <a:defRPr sz="1584" kern="1200">
        <a:solidFill>
          <a:schemeClr val="tx1"/>
        </a:solidFill>
        <a:latin typeface="+mn-lt"/>
        <a:ea typeface="+mn-ea"/>
        <a:cs typeface="+mn-cs"/>
      </a:defRPr>
    </a:lvl6pPr>
    <a:lvl7pPr marL="2413742" algn="l" defTabSz="804581" rtl="0" eaLnBrk="1" latinLnBrk="0" hangingPunct="1">
      <a:defRPr sz="1584" kern="1200">
        <a:solidFill>
          <a:schemeClr val="tx1"/>
        </a:solidFill>
        <a:latin typeface="+mn-lt"/>
        <a:ea typeface="+mn-ea"/>
        <a:cs typeface="+mn-cs"/>
      </a:defRPr>
    </a:lvl7pPr>
    <a:lvl8pPr marL="2816032" algn="l" defTabSz="804581" rtl="0" eaLnBrk="1" latinLnBrk="0" hangingPunct="1">
      <a:defRPr sz="1584" kern="1200">
        <a:solidFill>
          <a:schemeClr val="tx1"/>
        </a:solidFill>
        <a:latin typeface="+mn-lt"/>
        <a:ea typeface="+mn-ea"/>
        <a:cs typeface="+mn-cs"/>
      </a:defRPr>
    </a:lvl8pPr>
    <a:lvl9pPr marL="3218322" algn="l" defTabSz="804581" rtl="0" eaLnBrk="1" latinLnBrk="0" hangingPunct="1">
      <a:defRPr sz="1584"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pos="890" userDrawn="1">
          <p15:clr>
            <a:srgbClr val="A4A3A4"/>
          </p15:clr>
        </p15:guide>
        <p15:guide id="5" orient="horz" pos="3997" userDrawn="1">
          <p15:clr>
            <a:srgbClr val="A4A3A4"/>
          </p15:clr>
        </p15:guide>
        <p15:guide id="7" pos="217" userDrawn="1">
          <p15:clr>
            <a:srgbClr val="A4A3A4"/>
          </p15:clr>
        </p15:guide>
        <p15:guide id="8" pos="6023" userDrawn="1">
          <p15:clr>
            <a:srgbClr val="A4A3A4"/>
          </p15:clr>
        </p15:guide>
        <p15:guide id="9" orient="horz" pos="222" userDrawn="1">
          <p15:clr>
            <a:srgbClr val="A4A3A4"/>
          </p15:clr>
        </p15:guide>
        <p15:guide id="10" pos="4662" userDrawn="1">
          <p15:clr>
            <a:srgbClr val="A4A3A4"/>
          </p15:clr>
        </p15:guide>
        <p15:guide id="11" pos="4526" userDrawn="1">
          <p15:clr>
            <a:srgbClr val="A4A3A4"/>
          </p15:clr>
        </p15:guide>
        <p15:guide id="12" pos="3188" userDrawn="1">
          <p15:clr>
            <a:srgbClr val="A4A3A4"/>
          </p15:clr>
        </p15:guide>
        <p15:guide id="13" pos="3052" userDrawn="1">
          <p15:clr>
            <a:srgbClr val="A4A3A4"/>
          </p15:clr>
        </p15:guide>
        <p15:guide id="14" pos="1714" userDrawn="1">
          <p15:clr>
            <a:srgbClr val="A4A3A4"/>
          </p15:clr>
        </p15:guide>
        <p15:guide id="15" pos="1578"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hoff, Maike (extern)" initials="LM(" lastIdx="0" clrIdx="0"/>
  <p:cmAuthor id="1" name="Marie Fenk" initials="rrtr" lastIdx="3" clrIdx="1"/>
  <p:cmAuthor id="2" name="Vineet Keshaw" initials="VK" lastIdx="1" clrIdx="2">
    <p:extLst>
      <p:ext uri="{19B8F6BF-5375-455C-9EA6-DF929625EA0E}">
        <p15:presenceInfo xmlns:p15="http://schemas.microsoft.com/office/powerpoint/2012/main" userId="Vineet Kesha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01498-DEA6-4329-AA6B-795F0EC226D0}" v="1" dt="2021-07-06T10:17:00.41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8" autoAdjust="0"/>
    <p:restoredTop sz="94301" autoAdjust="0"/>
  </p:normalViewPr>
  <p:slideViewPr>
    <p:cSldViewPr showGuides="1">
      <p:cViewPr>
        <p:scale>
          <a:sx n="66" d="100"/>
          <a:sy n="66" d="100"/>
        </p:scale>
        <p:origin x="1204" y="-244"/>
      </p:cViewPr>
      <p:guideLst>
        <p:guide orient="horz" pos="890"/>
        <p:guide orient="horz" pos="3997"/>
        <p:guide pos="217"/>
        <p:guide pos="6023"/>
        <p:guide orient="horz" pos="222"/>
        <p:guide pos="4662"/>
        <p:guide pos="4526"/>
        <p:guide pos="3188"/>
        <p:guide pos="3052"/>
        <p:guide pos="1714"/>
        <p:guide pos="1578"/>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62" d="100"/>
          <a:sy n="62" d="100"/>
        </p:scale>
        <p:origin x="-3240" y="-8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ash Uba" userId="9cb949c0-39c9-4ac9-914d-11679ebf46a4" providerId="ADAL" clId="{A5774363-A4D6-4238-96EB-EF9A2CBBCD48}"/>
    <pc:docChg chg="custSel modSld">
      <pc:chgData name="Akash Uba" userId="9cb949c0-39c9-4ac9-914d-11679ebf46a4" providerId="ADAL" clId="{A5774363-A4D6-4238-96EB-EF9A2CBBCD48}" dt="2021-06-17T14:16:14.643" v="147" actId="20577"/>
      <pc:docMkLst>
        <pc:docMk/>
      </pc:docMkLst>
      <pc:sldChg chg="modSp mod delCm">
        <pc:chgData name="Akash Uba" userId="9cb949c0-39c9-4ac9-914d-11679ebf46a4" providerId="ADAL" clId="{A5774363-A4D6-4238-96EB-EF9A2CBBCD48}" dt="2021-06-17T14:16:14.643" v="147" actId="20577"/>
        <pc:sldMkLst>
          <pc:docMk/>
          <pc:sldMk cId="1389392814" sldId="610"/>
        </pc:sldMkLst>
        <pc:spChg chg="mod">
          <ac:chgData name="Akash Uba" userId="9cb949c0-39c9-4ac9-914d-11679ebf46a4" providerId="ADAL" clId="{A5774363-A4D6-4238-96EB-EF9A2CBBCD48}" dt="2021-06-17T14:16:14.643" v="147" actId="20577"/>
          <ac:spMkLst>
            <pc:docMk/>
            <pc:sldMk cId="1389392814" sldId="610"/>
            <ac:spMk id="8" creationId="{00000000-0000-0000-0000-000000000000}"/>
          </ac:spMkLst>
        </pc:spChg>
      </pc:sldChg>
    </pc:docChg>
  </pc:docChgLst>
  <pc:docChgLst>
    <pc:chgData name="Akash Uba" userId="9cb949c0-39c9-4ac9-914d-11679ebf46a4" providerId="ADAL" clId="{C614EBF5-5E7C-4799-BFFC-F5B0D0E8B78E}"/>
    <pc:docChg chg="undo custSel modSld">
      <pc:chgData name="Akash Uba" userId="9cb949c0-39c9-4ac9-914d-11679ebf46a4" providerId="ADAL" clId="{C614EBF5-5E7C-4799-BFFC-F5B0D0E8B78E}" dt="2021-06-14T13:39:26.054" v="1090" actId="13926"/>
      <pc:docMkLst>
        <pc:docMk/>
      </pc:docMkLst>
      <pc:sldChg chg="addSp delSp modSp mod">
        <pc:chgData name="Akash Uba" userId="9cb949c0-39c9-4ac9-914d-11679ebf46a4" providerId="ADAL" clId="{C614EBF5-5E7C-4799-BFFC-F5B0D0E8B78E}" dt="2021-06-14T13:39:26.054" v="1090" actId="13926"/>
        <pc:sldMkLst>
          <pc:docMk/>
          <pc:sldMk cId="1389392814" sldId="610"/>
        </pc:sldMkLst>
        <pc:spChg chg="del">
          <ac:chgData name="Akash Uba" userId="9cb949c0-39c9-4ac9-914d-11679ebf46a4" providerId="ADAL" clId="{C614EBF5-5E7C-4799-BFFC-F5B0D0E8B78E}" dt="2021-06-08T16:42:42.162" v="90" actId="478"/>
          <ac:spMkLst>
            <pc:docMk/>
            <pc:sldMk cId="1389392814" sldId="610"/>
            <ac:spMk id="2" creationId="{00000000-0000-0000-0000-000000000000}"/>
          </ac:spMkLst>
        </pc:spChg>
        <pc:spChg chg="mod">
          <ac:chgData name="Akash Uba" userId="9cb949c0-39c9-4ac9-914d-11679ebf46a4" providerId="ADAL" clId="{C614EBF5-5E7C-4799-BFFC-F5B0D0E8B78E}" dt="2021-06-08T16:41:57.278" v="19" actId="179"/>
          <ac:spMkLst>
            <pc:docMk/>
            <pc:sldMk cId="1389392814" sldId="610"/>
            <ac:spMk id="7" creationId="{00000000-0000-0000-0000-000000000000}"/>
          </ac:spMkLst>
        </pc:spChg>
        <pc:spChg chg="mod">
          <ac:chgData name="Akash Uba" userId="9cb949c0-39c9-4ac9-914d-11679ebf46a4" providerId="ADAL" clId="{C614EBF5-5E7C-4799-BFFC-F5B0D0E8B78E}" dt="2021-06-14T13:35:47.518" v="1089" actId="20577"/>
          <ac:spMkLst>
            <pc:docMk/>
            <pc:sldMk cId="1389392814" sldId="610"/>
            <ac:spMk id="8" creationId="{00000000-0000-0000-0000-000000000000}"/>
          </ac:spMkLst>
        </pc:spChg>
        <pc:spChg chg="mod">
          <ac:chgData name="Akash Uba" userId="9cb949c0-39c9-4ac9-914d-11679ebf46a4" providerId="ADAL" clId="{C614EBF5-5E7C-4799-BFFC-F5B0D0E8B78E}" dt="2021-06-08T16:41:54.814" v="18" actId="179"/>
          <ac:spMkLst>
            <pc:docMk/>
            <pc:sldMk cId="1389392814" sldId="610"/>
            <ac:spMk id="12" creationId="{00000000-0000-0000-0000-000000000000}"/>
          </ac:spMkLst>
        </pc:spChg>
        <pc:graphicFrameChg chg="modGraphic">
          <ac:chgData name="Akash Uba" userId="9cb949c0-39c9-4ac9-914d-11679ebf46a4" providerId="ADAL" clId="{C614EBF5-5E7C-4799-BFFC-F5B0D0E8B78E}" dt="2021-06-14T13:39:26.054" v="1090" actId="13926"/>
          <ac:graphicFrameMkLst>
            <pc:docMk/>
            <pc:sldMk cId="1389392814" sldId="610"/>
            <ac:graphicFrameMk id="9" creationId="{00000000-0000-0000-0000-000000000000}"/>
          </ac:graphicFrameMkLst>
        </pc:graphicFrameChg>
        <pc:picChg chg="mod">
          <ac:chgData name="Akash Uba" userId="9cb949c0-39c9-4ac9-914d-11679ebf46a4" providerId="ADAL" clId="{C614EBF5-5E7C-4799-BFFC-F5B0D0E8B78E}" dt="2021-06-08T16:41:30.065" v="2" actId="14100"/>
          <ac:picMkLst>
            <pc:docMk/>
            <pc:sldMk cId="1389392814" sldId="610"/>
            <ac:picMk id="10" creationId="{00000000-0000-0000-0000-000000000000}"/>
          </ac:picMkLst>
        </pc:picChg>
        <pc:picChg chg="del">
          <ac:chgData name="Akash Uba" userId="9cb949c0-39c9-4ac9-914d-11679ebf46a4" providerId="ADAL" clId="{C614EBF5-5E7C-4799-BFFC-F5B0D0E8B78E}" dt="2021-06-08T16:42:43.446" v="91" actId="478"/>
          <ac:picMkLst>
            <pc:docMk/>
            <pc:sldMk cId="1389392814" sldId="610"/>
            <ac:picMk id="11" creationId="{00000000-0000-0000-0000-000000000000}"/>
          </ac:picMkLst>
        </pc:picChg>
        <pc:picChg chg="add mod">
          <ac:chgData name="Akash Uba" userId="9cb949c0-39c9-4ac9-914d-11679ebf46a4" providerId="ADAL" clId="{C614EBF5-5E7C-4799-BFFC-F5B0D0E8B78E}" dt="2021-06-08T16:43:05.118" v="98" actId="1076"/>
          <ac:picMkLst>
            <pc:docMk/>
            <pc:sldMk cId="1389392814" sldId="610"/>
            <ac:picMk id="13" creationId="{BFECC09F-443D-4376-A816-6B25B73330D6}"/>
          </ac:picMkLst>
        </pc:picChg>
      </pc:sldChg>
    </pc:docChg>
  </pc:docChgLst>
  <pc:docChgLst>
    <pc:chgData name="Akash Uba" userId="9cb949c0-39c9-4ac9-914d-11679ebf46a4" providerId="ADAL" clId="{37001498-DEA6-4329-AA6B-795F0EC226D0}"/>
    <pc:docChg chg="custSel modSld">
      <pc:chgData name="Akash Uba" userId="9cb949c0-39c9-4ac9-914d-11679ebf46a4" providerId="ADAL" clId="{37001498-DEA6-4329-AA6B-795F0EC226D0}" dt="2021-07-06T10:20:09.922" v="215" actId="1076"/>
      <pc:docMkLst>
        <pc:docMk/>
      </pc:docMkLst>
      <pc:sldChg chg="modSp mod">
        <pc:chgData name="Akash Uba" userId="9cb949c0-39c9-4ac9-914d-11679ebf46a4" providerId="ADAL" clId="{37001498-DEA6-4329-AA6B-795F0EC226D0}" dt="2021-07-06T10:20:09.922" v="215" actId="1076"/>
        <pc:sldMkLst>
          <pc:docMk/>
          <pc:sldMk cId="1389392814" sldId="610"/>
        </pc:sldMkLst>
        <pc:spChg chg="mod">
          <ac:chgData name="Akash Uba" userId="9cb949c0-39c9-4ac9-914d-11679ebf46a4" providerId="ADAL" clId="{37001498-DEA6-4329-AA6B-795F0EC226D0}" dt="2021-07-06T10:19:59.812" v="214" actId="6549"/>
          <ac:spMkLst>
            <pc:docMk/>
            <pc:sldMk cId="1389392814" sldId="610"/>
            <ac:spMk id="8" creationId="{00000000-0000-0000-0000-000000000000}"/>
          </ac:spMkLst>
        </pc:spChg>
        <pc:picChg chg="mod">
          <ac:chgData name="Akash Uba" userId="9cb949c0-39c9-4ac9-914d-11679ebf46a4" providerId="ADAL" clId="{37001498-DEA6-4329-AA6B-795F0EC226D0}" dt="2021-07-06T10:20:09.922" v="215" actId="1076"/>
          <ac:picMkLst>
            <pc:docMk/>
            <pc:sldMk cId="1389392814" sldId="610"/>
            <ac:picMk id="13" creationId="{BFECC09F-443D-4376-A816-6B25B73330D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E37E0B93-BA14-4836-A0C1-4504AF33149A}"/>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98319A94-965C-47FF-9B96-1BAB2F893537}"/>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7EECD7F-E5B6-4B40-9E0B-628FCC195BC8}" type="datetimeFigureOut">
              <a:rPr lang="de-DE" smtClean="0"/>
              <a:t>06.07.2021</a:t>
            </a:fld>
            <a:endParaRPr lang="de-DE"/>
          </a:p>
        </p:txBody>
      </p:sp>
      <p:sp>
        <p:nvSpPr>
          <p:cNvPr id="4" name="Fußzeilenplatzhalter 3">
            <a:extLst>
              <a:ext uri="{FF2B5EF4-FFF2-40B4-BE49-F238E27FC236}">
                <a16:creationId xmlns:a16="http://schemas.microsoft.com/office/drawing/2014/main" id="{AE726ECF-A882-4FB8-A516-36BCC07FF15F}"/>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6CA88AC3-AD15-445F-9FFA-ED2AF02E6D2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14F6A95-CC10-4109-BE20-552F51C647B3}" type="slidenum">
              <a:rPr lang="de-DE" smtClean="0"/>
              <a:t>‹#›</a:t>
            </a:fld>
            <a:endParaRPr lang="de-DE"/>
          </a:p>
        </p:txBody>
      </p:sp>
    </p:spTree>
    <p:extLst>
      <p:ext uri="{BB962C8B-B14F-4D97-AF65-F5344CB8AC3E}">
        <p14:creationId xmlns:p14="http://schemas.microsoft.com/office/powerpoint/2010/main" val="1577714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16BC527-A945-41A0-A295-3A1AFDBBE427}" type="datetimeFigureOut">
              <a:rPr lang="de-DE" smtClean="0"/>
              <a:t>06.07.2021</a:t>
            </a:fld>
            <a:endParaRPr lang="de-DE"/>
          </a:p>
        </p:txBody>
      </p:sp>
      <p:sp>
        <p:nvSpPr>
          <p:cNvPr id="4" name="Folienbildplatzhalt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BE94A0B-B183-45F9-8022-C2EDCC55F51C}" type="slidenum">
              <a:rPr lang="de-DE" smtClean="0"/>
              <a:t>‹#›</a:t>
            </a:fld>
            <a:endParaRPr lang="de-DE"/>
          </a:p>
        </p:txBody>
      </p:sp>
    </p:spTree>
    <p:extLst>
      <p:ext uri="{BB962C8B-B14F-4D97-AF65-F5344CB8AC3E}">
        <p14:creationId xmlns:p14="http://schemas.microsoft.com/office/powerpoint/2010/main" val="3353622804"/>
      </p:ext>
    </p:extLst>
  </p:cSld>
  <p:clrMap bg1="lt1" tx1="dk1" bg2="lt2" tx2="dk2" accent1="accent1" accent2="accent2" accent3="accent3" accent4="accent4" accent5="accent5" accent6="accent6" hlink="hlink" folHlink="folHlink"/>
  <p:notesStyle>
    <a:lvl1pPr marL="171450" indent="-171450" algn="l" defTabSz="804581" rtl="0" eaLnBrk="1" latinLnBrk="0" hangingPunct="1">
      <a:buSzPct val="110000"/>
      <a:buFont typeface="Symbol" panose="05050102010706020507" pitchFamily="18" charset="2"/>
      <a:buChar char="-"/>
      <a:defRPr sz="1100" kern="1200">
        <a:solidFill>
          <a:schemeClr val="tx1"/>
        </a:solidFill>
        <a:latin typeface="+mn-lt"/>
        <a:ea typeface="+mn-ea"/>
        <a:cs typeface="+mn-cs"/>
      </a:defRPr>
    </a:lvl1pPr>
    <a:lvl2pPr marL="573740" indent="-171450" algn="l" defTabSz="804581" rtl="0" eaLnBrk="1" latinLnBrk="0" hangingPunct="1">
      <a:buSzPct val="110000"/>
      <a:buFont typeface="Symbol" panose="05050102010706020507" pitchFamily="18" charset="2"/>
      <a:buChar char="-"/>
      <a:defRPr sz="1100" kern="1200">
        <a:solidFill>
          <a:schemeClr val="tx1"/>
        </a:solidFill>
        <a:latin typeface="+mn-lt"/>
        <a:ea typeface="+mn-ea"/>
        <a:cs typeface="+mn-cs"/>
      </a:defRPr>
    </a:lvl2pPr>
    <a:lvl3pPr marL="976031" indent="-171450" algn="l" defTabSz="804581" rtl="0" eaLnBrk="1" latinLnBrk="0" hangingPunct="1">
      <a:buSzPct val="110000"/>
      <a:buFont typeface="Symbol" panose="05050102010706020507" pitchFamily="18" charset="2"/>
      <a:buChar char="-"/>
      <a:defRPr sz="1100" kern="1200">
        <a:solidFill>
          <a:schemeClr val="tx1"/>
        </a:solidFill>
        <a:latin typeface="+mn-lt"/>
        <a:ea typeface="+mn-ea"/>
        <a:cs typeface="+mn-cs"/>
      </a:defRPr>
    </a:lvl3pPr>
    <a:lvl4pPr marL="1378321" indent="-171450" algn="l" defTabSz="804581" rtl="0" eaLnBrk="1" latinLnBrk="0" hangingPunct="1">
      <a:buSzPct val="110000"/>
      <a:buFont typeface="Symbol" panose="05050102010706020507" pitchFamily="18" charset="2"/>
      <a:buChar char="-"/>
      <a:defRPr sz="1100" kern="1200">
        <a:solidFill>
          <a:schemeClr val="tx1"/>
        </a:solidFill>
        <a:latin typeface="+mn-lt"/>
        <a:ea typeface="+mn-ea"/>
        <a:cs typeface="+mn-cs"/>
      </a:defRPr>
    </a:lvl4pPr>
    <a:lvl5pPr marL="1780611" indent="-171450" algn="l" defTabSz="804581" rtl="0" eaLnBrk="1" latinLnBrk="0" hangingPunct="1">
      <a:buSzPct val="110000"/>
      <a:buFont typeface="Symbol" panose="05050102010706020507" pitchFamily="18" charset="2"/>
      <a:buChar char="-"/>
      <a:defRPr sz="1100" kern="1200">
        <a:solidFill>
          <a:schemeClr val="tx1"/>
        </a:solidFill>
        <a:latin typeface="+mn-lt"/>
        <a:ea typeface="+mn-ea"/>
        <a:cs typeface="+mn-cs"/>
      </a:defRPr>
    </a:lvl5pPr>
    <a:lvl6pPr marL="2011451" algn="l" defTabSz="804581" rtl="0" eaLnBrk="1" latinLnBrk="0" hangingPunct="1">
      <a:defRPr sz="1056" kern="1200">
        <a:solidFill>
          <a:schemeClr val="tx1"/>
        </a:solidFill>
        <a:latin typeface="+mn-lt"/>
        <a:ea typeface="+mn-ea"/>
        <a:cs typeface="+mn-cs"/>
      </a:defRPr>
    </a:lvl6pPr>
    <a:lvl7pPr marL="2413742" algn="l" defTabSz="804581" rtl="0" eaLnBrk="1" latinLnBrk="0" hangingPunct="1">
      <a:defRPr sz="1056" kern="1200">
        <a:solidFill>
          <a:schemeClr val="tx1"/>
        </a:solidFill>
        <a:latin typeface="+mn-lt"/>
        <a:ea typeface="+mn-ea"/>
        <a:cs typeface="+mn-cs"/>
      </a:defRPr>
    </a:lvl7pPr>
    <a:lvl8pPr marL="2816032" algn="l" defTabSz="804581" rtl="0" eaLnBrk="1" latinLnBrk="0" hangingPunct="1">
      <a:defRPr sz="1056" kern="1200">
        <a:solidFill>
          <a:schemeClr val="tx1"/>
        </a:solidFill>
        <a:latin typeface="+mn-lt"/>
        <a:ea typeface="+mn-ea"/>
        <a:cs typeface="+mn-cs"/>
      </a:defRPr>
    </a:lvl8pPr>
    <a:lvl9pPr marL="3218322" algn="l" defTabSz="804581" rtl="0" eaLnBrk="1" latinLnBrk="0" hangingPunct="1">
      <a:defRPr sz="105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24" name="Bildplatzhalter 5">
            <a:extLst>
              <a:ext uri="{FF2B5EF4-FFF2-40B4-BE49-F238E27FC236}">
                <a16:creationId xmlns:a16="http://schemas.microsoft.com/office/drawing/2014/main" id="{49EECE15-32C4-402E-94D0-68CA8B615FA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0265" r="8493"/>
          <a:stretch/>
        </p:blipFill>
        <p:spPr bwMode="gray">
          <a:xfrm>
            <a:off x="0" y="0"/>
            <a:ext cx="9906000" cy="6858000"/>
          </a:xfrm>
          <a:prstGeom prst="rect">
            <a:avLst/>
          </a:prstGeom>
        </p:spPr>
      </p:pic>
      <p:sp>
        <p:nvSpPr>
          <p:cNvPr id="14" name="Freihandform 20">
            <a:extLst>
              <a:ext uri="{FF2B5EF4-FFF2-40B4-BE49-F238E27FC236}">
                <a16:creationId xmlns:a16="http://schemas.microsoft.com/office/drawing/2014/main" id="{1A900AE6-AB8B-47DC-9025-5992CFC12528}"/>
              </a:ext>
            </a:extLst>
          </p:cNvPr>
          <p:cNvSpPr/>
          <p:nvPr userDrawn="1"/>
        </p:nvSpPr>
        <p:spPr>
          <a:xfrm>
            <a:off x="2903537" y="3384699"/>
            <a:ext cx="7002463" cy="3473302"/>
          </a:xfrm>
          <a:custGeom>
            <a:avLst/>
            <a:gdLst>
              <a:gd name="connsiteX0" fmla="*/ 194526 w 7009089"/>
              <a:gd name="connsiteY0" fmla="*/ 0 h 3489877"/>
              <a:gd name="connsiteX1" fmla="*/ 7009089 w 7009089"/>
              <a:gd name="connsiteY1" fmla="*/ 0 h 3489877"/>
              <a:gd name="connsiteX2" fmla="*/ 7009089 w 7009089"/>
              <a:gd name="connsiteY2" fmla="*/ 3489877 h 3489877"/>
              <a:gd name="connsiteX3" fmla="*/ 0 w 7009089"/>
              <a:gd name="connsiteY3" fmla="*/ 3489877 h 3489877"/>
              <a:gd name="connsiteX4" fmla="*/ 0 w 7009089"/>
              <a:gd name="connsiteY4" fmla="*/ 194526 h 3489877"/>
              <a:gd name="connsiteX5" fmla="*/ 194526 w 7009089"/>
              <a:gd name="connsiteY5" fmla="*/ 0 h 3489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09089" h="3489877">
                <a:moveTo>
                  <a:pt x="194526" y="0"/>
                </a:moveTo>
                <a:lnTo>
                  <a:pt x="7009089" y="0"/>
                </a:lnTo>
                <a:lnTo>
                  <a:pt x="7009089" y="3489877"/>
                </a:lnTo>
                <a:lnTo>
                  <a:pt x="0" y="3489877"/>
                </a:lnTo>
                <a:lnTo>
                  <a:pt x="0" y="194526"/>
                </a:lnTo>
                <a:cubicBezTo>
                  <a:pt x="0" y="87092"/>
                  <a:pt x="87092" y="0"/>
                  <a:pt x="19452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FFFF"/>
              </a:solidFill>
            </a:endParaRPr>
          </a:p>
        </p:txBody>
      </p:sp>
      <p:sp>
        <p:nvSpPr>
          <p:cNvPr id="2" name="Titel 1">
            <a:extLst>
              <a:ext uri="{FF2B5EF4-FFF2-40B4-BE49-F238E27FC236}">
                <a16:creationId xmlns:a16="http://schemas.microsoft.com/office/drawing/2014/main" id="{B0753127-A316-4DEA-A243-37CD08025AE0}"/>
              </a:ext>
            </a:extLst>
          </p:cNvPr>
          <p:cNvSpPr>
            <a:spLocks noGrp="1"/>
          </p:cNvSpPr>
          <p:nvPr>
            <p:ph type="ctrTitle"/>
          </p:nvPr>
        </p:nvSpPr>
        <p:spPr bwMode="gray">
          <a:xfrm>
            <a:off x="3408020" y="3678921"/>
            <a:ext cx="6316560" cy="1447430"/>
          </a:xfrm>
        </p:spPr>
        <p:txBody>
          <a:bodyPr anchor="t"/>
          <a:lstStyle>
            <a:lvl1pPr marL="0" indent="447675" algn="l">
              <a:defRPr sz="3000"/>
            </a:lvl1pPr>
          </a:lstStyle>
          <a:p>
            <a:r>
              <a:rPr lang="de-DE"/>
              <a:t>Mastertitelformat bearbeiten</a:t>
            </a:r>
            <a:endParaRPr lang="de-DE" dirty="0"/>
          </a:p>
        </p:txBody>
      </p:sp>
      <p:sp>
        <p:nvSpPr>
          <p:cNvPr id="3" name="Untertitel 2">
            <a:extLst>
              <a:ext uri="{FF2B5EF4-FFF2-40B4-BE49-F238E27FC236}">
                <a16:creationId xmlns:a16="http://schemas.microsoft.com/office/drawing/2014/main" id="{50D01F54-E3E9-4D6D-94DD-FB5979320586}"/>
              </a:ext>
            </a:extLst>
          </p:cNvPr>
          <p:cNvSpPr>
            <a:spLocks noGrp="1"/>
          </p:cNvSpPr>
          <p:nvPr>
            <p:ph type="subTitle" idx="1" hasCustomPrompt="1"/>
          </p:nvPr>
        </p:nvSpPr>
        <p:spPr bwMode="gray">
          <a:xfrm>
            <a:off x="3408019" y="5247063"/>
            <a:ext cx="6316560" cy="623859"/>
          </a:xfrm>
        </p:spPr>
        <p:txBody>
          <a:bodyPr/>
          <a:lstStyle>
            <a:lvl1pPr marL="0" indent="0" algn="l">
              <a:lnSpc>
                <a:spcPct val="110000"/>
              </a:lnSpc>
              <a:spcBef>
                <a:spcPts val="0"/>
              </a:spcBef>
              <a:buNone/>
              <a:defRPr sz="1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Abteilung, Name</a:t>
            </a:r>
            <a:br>
              <a:rPr lang="de-DE" dirty="0"/>
            </a:br>
            <a:r>
              <a:rPr lang="de-DE" dirty="0"/>
              <a:t>Ort, XX Monat Jahr</a:t>
            </a:r>
          </a:p>
        </p:txBody>
      </p:sp>
      <p:pic>
        <p:nvPicPr>
          <p:cNvPr id="12" name="Grafik 11">
            <a:extLst>
              <a:ext uri="{FF2B5EF4-FFF2-40B4-BE49-F238E27FC236}">
                <a16:creationId xmlns:a16="http://schemas.microsoft.com/office/drawing/2014/main" id="{47FB6794-6E3D-4111-B501-D216B720469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bwMode="gray">
          <a:xfrm>
            <a:off x="5531925" y="5953127"/>
            <a:ext cx="3976084" cy="548909"/>
          </a:xfrm>
          <a:prstGeom prst="rect">
            <a:avLst/>
          </a:prstGeom>
        </p:spPr>
      </p:pic>
      <p:grpSp>
        <p:nvGrpSpPr>
          <p:cNvPr id="20" name="Gruppieren 19">
            <a:extLst>
              <a:ext uri="{FF2B5EF4-FFF2-40B4-BE49-F238E27FC236}">
                <a16:creationId xmlns:a16="http://schemas.microsoft.com/office/drawing/2014/main" id="{7A8C9341-99E8-40CF-9CE5-28510F054CA7}"/>
              </a:ext>
            </a:extLst>
          </p:cNvPr>
          <p:cNvGrpSpPr/>
          <p:nvPr userDrawn="1"/>
        </p:nvGrpSpPr>
        <p:grpSpPr bwMode="gray">
          <a:xfrm>
            <a:off x="3231158" y="3720795"/>
            <a:ext cx="541108" cy="338136"/>
            <a:chOff x="1273175" y="1606550"/>
            <a:chExt cx="9653588" cy="6032500"/>
          </a:xfrm>
          <a:solidFill>
            <a:schemeClr val="accent2"/>
          </a:solidFill>
        </p:grpSpPr>
        <p:sp>
          <p:nvSpPr>
            <p:cNvPr id="21" name="Freeform 5">
              <a:extLst>
                <a:ext uri="{FF2B5EF4-FFF2-40B4-BE49-F238E27FC236}">
                  <a16:creationId xmlns:a16="http://schemas.microsoft.com/office/drawing/2014/main" id="{D36E4CC9-C077-4A39-9AB5-F5A4180FF250}"/>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22" name="Freeform 6">
              <a:extLst>
                <a:ext uri="{FF2B5EF4-FFF2-40B4-BE49-F238E27FC236}">
                  <a16:creationId xmlns:a16="http://schemas.microsoft.com/office/drawing/2014/main" id="{159FA4CE-3FC6-4245-8567-538E0031F3DE}"/>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23" name="Freeform 7">
              <a:extLst>
                <a:ext uri="{FF2B5EF4-FFF2-40B4-BE49-F238E27FC236}">
                  <a16:creationId xmlns:a16="http://schemas.microsoft.com/office/drawing/2014/main" id="{13D99495-70E2-417E-95CC-2332F288B9D7}"/>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157064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6C67A0CA-CDD9-4E86-8AA4-8D847D9E7368}"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6" name="Textplatzhalter 8">
            <a:extLst>
              <a:ext uri="{FF2B5EF4-FFF2-40B4-BE49-F238E27FC236}">
                <a16:creationId xmlns:a16="http://schemas.microsoft.com/office/drawing/2014/main" id="{C1AD9F2A-0B80-47A0-A099-2BC51A092EA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7" name="Textplatzhalter 8">
            <a:extLst>
              <a:ext uri="{FF2B5EF4-FFF2-40B4-BE49-F238E27FC236}">
                <a16:creationId xmlns:a16="http://schemas.microsoft.com/office/drawing/2014/main" id="{DFAD501C-EF85-4FDB-9C84-740225F3EF15}"/>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61063874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9_4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F49BD4A3-1B77-4C1A-A9D7-642C017B1C0C}"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0AC01A1E-6BAF-4C91-BB04-8E2B9F69F269}"/>
              </a:ext>
            </a:extLst>
          </p:cNvPr>
          <p:cNvSpPr>
            <a:spLocks noGrp="1"/>
          </p:cNvSpPr>
          <p:nvPr>
            <p:ph type="body" sz="quarter" idx="13" hasCustomPrompt="1"/>
          </p:nvPr>
        </p:nvSpPr>
        <p:spPr>
          <a:xfrm>
            <a:off x="344489" y="6202800"/>
            <a:ext cx="9217022"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8" name="Textplatzhalter 11">
            <a:extLst>
              <a:ext uri="{FF2B5EF4-FFF2-40B4-BE49-F238E27FC236}">
                <a16:creationId xmlns:a16="http://schemas.microsoft.com/office/drawing/2014/main" id="{C6245A26-34FE-4E41-AD20-0A9373AD5777}"/>
              </a:ext>
            </a:extLst>
          </p:cNvPr>
          <p:cNvSpPr>
            <a:spLocks noGrp="1"/>
          </p:cNvSpPr>
          <p:nvPr>
            <p:ph type="body" sz="quarter" idx="18"/>
          </p:nvPr>
        </p:nvSpPr>
        <p:spPr bwMode="gray">
          <a:xfrm>
            <a:off x="344489"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9" name="Textplatzhalter 14">
            <a:extLst>
              <a:ext uri="{FF2B5EF4-FFF2-40B4-BE49-F238E27FC236}">
                <a16:creationId xmlns:a16="http://schemas.microsoft.com/office/drawing/2014/main" id="{0195286A-1085-48E9-8CE3-B3865EA1F97D}"/>
              </a:ext>
            </a:extLst>
          </p:cNvPr>
          <p:cNvSpPr>
            <a:spLocks noGrp="1"/>
          </p:cNvSpPr>
          <p:nvPr>
            <p:ph type="body" sz="quarter" idx="19"/>
          </p:nvPr>
        </p:nvSpPr>
        <p:spPr>
          <a:xfrm>
            <a:off x="344489" y="4339258"/>
            <a:ext cx="4500562"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0" name="Textplatzhalter 11">
            <a:extLst>
              <a:ext uri="{FF2B5EF4-FFF2-40B4-BE49-F238E27FC236}">
                <a16:creationId xmlns:a16="http://schemas.microsoft.com/office/drawing/2014/main" id="{B532B0FE-57F7-4670-B9D2-7ADB2B6487AD}"/>
              </a:ext>
            </a:extLst>
          </p:cNvPr>
          <p:cNvSpPr>
            <a:spLocks noGrp="1"/>
          </p:cNvSpPr>
          <p:nvPr>
            <p:ph type="body" sz="quarter" idx="20"/>
          </p:nvPr>
        </p:nvSpPr>
        <p:spPr bwMode="gray">
          <a:xfrm>
            <a:off x="5060950"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1" name="Textplatzhalter 14">
            <a:extLst>
              <a:ext uri="{FF2B5EF4-FFF2-40B4-BE49-F238E27FC236}">
                <a16:creationId xmlns:a16="http://schemas.microsoft.com/office/drawing/2014/main" id="{1B9710D1-7B7B-4F60-8727-4E59EED11288}"/>
              </a:ext>
            </a:extLst>
          </p:cNvPr>
          <p:cNvSpPr>
            <a:spLocks noGrp="1"/>
          </p:cNvSpPr>
          <p:nvPr>
            <p:ph type="body" sz="quarter" idx="21"/>
          </p:nvPr>
        </p:nvSpPr>
        <p:spPr>
          <a:xfrm>
            <a:off x="5060950" y="4339258"/>
            <a:ext cx="4500561"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2" name="Textplatzhalter 8">
            <a:extLst>
              <a:ext uri="{FF2B5EF4-FFF2-40B4-BE49-F238E27FC236}">
                <a16:creationId xmlns:a16="http://schemas.microsoft.com/office/drawing/2014/main" id="{4C3C337B-20B9-4837-87BA-C498361AE6F3}"/>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51813809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8_Kapiteltrenner Petrol">
    <p:bg>
      <p:bgPr>
        <a:solidFill>
          <a:schemeClr val="tx2"/>
        </a:solidFill>
        <a:effectLst/>
      </p:bgPr>
    </p:bg>
    <p:spTree>
      <p:nvGrpSpPr>
        <p:cNvPr id="1" name=""/>
        <p:cNvGrpSpPr/>
        <p:nvPr/>
      </p:nvGrpSpPr>
      <p:grpSpPr>
        <a:xfrm>
          <a:off x="0" y="0"/>
          <a:ext cx="0" cy="0"/>
          <a:chOff x="0" y="0"/>
          <a:chExt cx="0" cy="0"/>
        </a:xfrm>
      </p:grpSpPr>
      <p:sp>
        <p:nvSpPr>
          <p:cNvPr id="11" name="Rechteck: eine Ecke abgerundet 10">
            <a:extLst>
              <a:ext uri="{FF2B5EF4-FFF2-40B4-BE49-F238E27FC236}">
                <a16:creationId xmlns:a16="http://schemas.microsoft.com/office/drawing/2014/main" id="{0A31C95E-D3C1-4E7F-B4CA-03A1005C6F50}"/>
              </a:ext>
            </a:extLst>
          </p:cNvPr>
          <p:cNvSpPr/>
          <p:nvPr userDrawn="1"/>
        </p:nvSpPr>
        <p:spPr bwMode="gray">
          <a:xfrm flipH="1" flipV="1">
            <a:off x="344487" y="-1"/>
            <a:ext cx="9561508" cy="5509885"/>
          </a:xfrm>
          <a:prstGeom prst="round1Rect">
            <a:avLst>
              <a:gd name="adj" fmla="val 4096"/>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BF6420A1-454E-4CC1-89C2-13A57CD515F5}"/>
              </a:ext>
            </a:extLst>
          </p:cNvPr>
          <p:cNvSpPr>
            <a:spLocks noGrp="1"/>
          </p:cNvSpPr>
          <p:nvPr>
            <p:ph type="dt" sz="half" idx="15"/>
          </p:nvPr>
        </p:nvSpPr>
        <p:spPr/>
        <p:txBody>
          <a:bodyPr/>
          <a:lstStyle/>
          <a:p>
            <a:fld id="{B5A88B88-5673-45DD-B04A-42BA32B0DE73}"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F3125B08-D2B9-4555-8C04-F9EEF45FC26E}"/>
              </a:ext>
            </a:extLst>
          </p:cNvPr>
          <p:cNvSpPr>
            <a:spLocks noGrp="1"/>
          </p:cNvSpPr>
          <p:nvPr>
            <p:ph type="ftr" sz="quarter" idx="16"/>
          </p:nvPr>
        </p:nvSpPr>
        <p:spPr/>
        <p:txBody>
          <a:bodyPr/>
          <a:lstStyle/>
          <a:p>
            <a:r>
              <a:rPr lang="de-DE">
                <a:solidFill>
                  <a:srgbClr val="000000"/>
                </a:solidFill>
              </a:rPr>
              <a:t>TopThemen 2019 – Resilienz gegen Klima- und Naturkatastrophen / Frankfurt, 08. November 2018</a:t>
            </a:r>
            <a:endParaRPr lang="de-DE" dirty="0">
              <a:solidFill>
                <a:srgbClr val="000000"/>
              </a:solidFill>
            </a:endParaRPr>
          </a:p>
        </p:txBody>
      </p:sp>
      <p:sp>
        <p:nvSpPr>
          <p:cNvPr id="8" name="Foliennummernplatzhalter 7">
            <a:extLst>
              <a:ext uri="{FF2B5EF4-FFF2-40B4-BE49-F238E27FC236}">
                <a16:creationId xmlns:a16="http://schemas.microsoft.com/office/drawing/2014/main" id="{FB5867FD-8242-430F-9D72-8ACD911B18E1}"/>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5" name="Textplatzhalter 4">
            <a:extLst>
              <a:ext uri="{FF2B5EF4-FFF2-40B4-BE49-F238E27FC236}">
                <a16:creationId xmlns:a16="http://schemas.microsoft.com/office/drawing/2014/main" id="{D400E007-964F-4EE0-9E50-24A2ABA74D5F}"/>
              </a:ext>
            </a:extLst>
          </p:cNvPr>
          <p:cNvSpPr>
            <a:spLocks noGrp="1"/>
          </p:cNvSpPr>
          <p:nvPr>
            <p:ph type="body" sz="quarter" idx="18" hasCustomPrompt="1"/>
          </p:nvPr>
        </p:nvSpPr>
        <p:spPr>
          <a:xfrm>
            <a:off x="1087200" y="2660400"/>
            <a:ext cx="8474313"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474313" cy="522000"/>
          </a:xfrm>
        </p:spPr>
        <p:txBody>
          <a:bodyPr wrap="square" anchor="t" anchorCtr="0"/>
          <a:lstStyle>
            <a:lvl1pPr marL="0" indent="625475" algn="l">
              <a:lnSpc>
                <a:spcPct val="90000"/>
              </a:lnSpc>
              <a:defRPr sz="3800">
                <a:solidFill>
                  <a:schemeClr val="bg1"/>
                </a:solidFill>
              </a:defRPr>
            </a:lvl1pPr>
          </a:lstStyle>
          <a:p>
            <a:r>
              <a:rPr lang="de-DE"/>
              <a:t>Mastertitelformat bearbeiten</a:t>
            </a:r>
            <a:endParaRPr lang="de-DE" dirty="0"/>
          </a:p>
        </p:txBody>
      </p:sp>
      <p:grpSp>
        <p:nvGrpSpPr>
          <p:cNvPr id="12" name="Gruppieren 11">
            <a:extLst>
              <a:ext uri="{FF2B5EF4-FFF2-40B4-BE49-F238E27FC236}">
                <a16:creationId xmlns:a16="http://schemas.microsoft.com/office/drawing/2014/main" id="{AF487632-F404-49EF-9520-2B0426697E4E}"/>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3" name="Freeform 5">
              <a:extLst>
                <a:ext uri="{FF2B5EF4-FFF2-40B4-BE49-F238E27FC236}">
                  <a16:creationId xmlns:a16="http://schemas.microsoft.com/office/drawing/2014/main" id="{599B52AB-3882-4CD9-AFAB-BB5C70BB7FFE}"/>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4" name="Freeform 6">
              <a:extLst>
                <a:ext uri="{FF2B5EF4-FFF2-40B4-BE49-F238E27FC236}">
                  <a16:creationId xmlns:a16="http://schemas.microsoft.com/office/drawing/2014/main" id="{6237E8FF-20C2-4987-97B7-015EF878D937}"/>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5" name="Freeform 7">
              <a:extLst>
                <a:ext uri="{FF2B5EF4-FFF2-40B4-BE49-F238E27FC236}">
                  <a16:creationId xmlns:a16="http://schemas.microsoft.com/office/drawing/2014/main" id="{5EB7FE9D-01D4-43AA-B83B-C75AE7738B4D}"/>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289036738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8_Kapiteltrenner Hellgrau">
    <p:spTree>
      <p:nvGrpSpPr>
        <p:cNvPr id="1" name=""/>
        <p:cNvGrpSpPr/>
        <p:nvPr/>
      </p:nvGrpSpPr>
      <p:grpSpPr>
        <a:xfrm>
          <a:off x="0" y="0"/>
          <a:ext cx="0" cy="0"/>
          <a:chOff x="0" y="0"/>
          <a:chExt cx="0" cy="0"/>
        </a:xfrm>
      </p:grpSpPr>
      <p:sp>
        <p:nvSpPr>
          <p:cNvPr id="9" name="Rechteck: eine Ecke abgerundet 8">
            <a:extLst>
              <a:ext uri="{FF2B5EF4-FFF2-40B4-BE49-F238E27FC236}">
                <a16:creationId xmlns:a16="http://schemas.microsoft.com/office/drawing/2014/main" id="{80FDB814-7EFA-40B8-9B60-E7AC68CE6F5C}"/>
              </a:ext>
            </a:extLst>
          </p:cNvPr>
          <p:cNvSpPr/>
          <p:nvPr userDrawn="1"/>
        </p:nvSpPr>
        <p:spPr bwMode="gray">
          <a:xfrm flipH="1" flipV="1">
            <a:off x="344487" y="-1"/>
            <a:ext cx="9561508" cy="5509885"/>
          </a:xfrm>
          <a:prstGeom prst="round1Rect">
            <a:avLst>
              <a:gd name="adj" fmla="val 409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D55DD7D8-B0A2-42DF-B431-52B9A7DD0DD9}"/>
              </a:ext>
            </a:extLst>
          </p:cNvPr>
          <p:cNvSpPr>
            <a:spLocks noGrp="1"/>
          </p:cNvSpPr>
          <p:nvPr>
            <p:ph type="dt" sz="half" idx="15"/>
          </p:nvPr>
        </p:nvSpPr>
        <p:spPr/>
        <p:txBody>
          <a:bodyPr/>
          <a:lstStyle/>
          <a:p>
            <a:fld id="{92AC1DA9-0D51-453A-AB00-BD87A669A101}"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C916C145-259D-44EB-ABD0-143FE8BE2EC5}"/>
              </a:ext>
            </a:extLst>
          </p:cNvPr>
          <p:cNvSpPr>
            <a:spLocks noGrp="1"/>
          </p:cNvSpPr>
          <p:nvPr>
            <p:ph type="ftr" sz="quarter" idx="16"/>
          </p:nvPr>
        </p:nvSpPr>
        <p:spPr/>
        <p:txBody>
          <a:bodyPr/>
          <a:lstStyle/>
          <a:p>
            <a:r>
              <a:rPr lang="de-DE">
                <a:solidFill>
                  <a:srgbClr val="000000"/>
                </a:solidFill>
              </a:rPr>
              <a:t>TopThemen 2019 – Resilienz gegen Klima- und Naturkatastrophen / Frankfurt, 08. November 2018</a:t>
            </a:r>
            <a:endParaRPr lang="de-DE" dirty="0">
              <a:solidFill>
                <a:srgbClr val="000000"/>
              </a:solidFill>
            </a:endParaRPr>
          </a:p>
        </p:txBody>
      </p:sp>
      <p:sp>
        <p:nvSpPr>
          <p:cNvPr id="8" name="Foliennummernplatzhalter 7">
            <a:extLst>
              <a:ext uri="{FF2B5EF4-FFF2-40B4-BE49-F238E27FC236}">
                <a16:creationId xmlns:a16="http://schemas.microsoft.com/office/drawing/2014/main" id="{1C2EEF40-72BE-44F7-B07A-528795C5987B}"/>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16" name="Textplatzhalter 4">
            <a:extLst>
              <a:ext uri="{FF2B5EF4-FFF2-40B4-BE49-F238E27FC236}">
                <a16:creationId xmlns:a16="http://schemas.microsoft.com/office/drawing/2014/main" id="{ADC41EAD-8DDB-431C-A06C-735E9985631A}"/>
              </a:ext>
            </a:extLst>
          </p:cNvPr>
          <p:cNvSpPr>
            <a:spLocks noGrp="1"/>
          </p:cNvSpPr>
          <p:nvPr>
            <p:ph type="body" sz="quarter" idx="18" hasCustomPrompt="1"/>
          </p:nvPr>
        </p:nvSpPr>
        <p:spPr>
          <a:xfrm>
            <a:off x="1087200" y="2660400"/>
            <a:ext cx="8569297"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569296" cy="522000"/>
          </a:xfrm>
        </p:spPr>
        <p:txBody>
          <a:bodyPr wrap="square" anchor="t" anchorCtr="0"/>
          <a:lstStyle>
            <a:lvl1pPr marL="0" indent="625475" algn="l">
              <a:lnSpc>
                <a:spcPct val="90000"/>
              </a:lnSpc>
              <a:defRPr sz="3800">
                <a:solidFill>
                  <a:schemeClr val="accent1"/>
                </a:solidFill>
              </a:defRPr>
            </a:lvl1pPr>
          </a:lstStyle>
          <a:p>
            <a:r>
              <a:rPr lang="de-DE"/>
              <a:t>Mastertitelformat bearbeiten</a:t>
            </a:r>
            <a:endParaRPr lang="de-DE" dirty="0"/>
          </a:p>
        </p:txBody>
      </p:sp>
      <p:grpSp>
        <p:nvGrpSpPr>
          <p:cNvPr id="15" name="Gruppieren 14">
            <a:extLst>
              <a:ext uri="{FF2B5EF4-FFF2-40B4-BE49-F238E27FC236}">
                <a16:creationId xmlns:a16="http://schemas.microsoft.com/office/drawing/2014/main" id="{AB0EEDED-F272-46FA-912B-E7BC94BF74D3}"/>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7" name="Freeform 5">
              <a:extLst>
                <a:ext uri="{FF2B5EF4-FFF2-40B4-BE49-F238E27FC236}">
                  <a16:creationId xmlns:a16="http://schemas.microsoft.com/office/drawing/2014/main" id="{C8DF6415-7603-4698-B7CE-825585DEE38B}"/>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8" name="Freeform 6">
              <a:extLst>
                <a:ext uri="{FF2B5EF4-FFF2-40B4-BE49-F238E27FC236}">
                  <a16:creationId xmlns:a16="http://schemas.microsoft.com/office/drawing/2014/main" id="{AE713B85-5D84-4DA1-9E89-5A18A847AEA5}"/>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9" name="Freeform 7">
              <a:extLst>
                <a:ext uri="{FF2B5EF4-FFF2-40B4-BE49-F238E27FC236}">
                  <a16:creationId xmlns:a16="http://schemas.microsoft.com/office/drawing/2014/main" id="{E7B4847F-5170-4F69-AD64-24959E1B3376}"/>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74507416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8_Fazit Petrol">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7"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8" y="1713600"/>
            <a:ext cx="9217026" cy="4631638"/>
          </a:xfrm>
        </p:spPr>
        <p:txBody>
          <a:bodyPr/>
          <a:lstStyle>
            <a:lvl1pPr marL="0" indent="0">
              <a:lnSpc>
                <a:spcPct val="90000"/>
              </a:lnSpc>
              <a:buNone/>
              <a:defRPr sz="3600">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lvl1pPr>
              <a:defRPr>
                <a:solidFill>
                  <a:schemeClr val="bg1"/>
                </a:solidFill>
              </a:defRPr>
            </a:lvl1pPr>
          </a:lstStyle>
          <a:p>
            <a:fld id="{6848D433-23A6-4627-8CBA-539D45C110EB}" type="datetime4">
              <a:rPr lang="de-DE" smtClean="0">
                <a:solidFill>
                  <a:srgbClr val="FFFFFF"/>
                </a:solidFill>
              </a:rPr>
              <a:pPr/>
              <a:t>6. Juli 2021</a:t>
            </a:fld>
            <a:endParaRPr lang="de-DE" dirty="0">
              <a:solidFill>
                <a:srgbClr val="FFFFFF"/>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lvl1pPr>
              <a:defRPr>
                <a:solidFill>
                  <a:schemeClr val="bg1"/>
                </a:solidFill>
              </a:defRPr>
            </a:lvl1pPr>
          </a:lstStyle>
          <a:p>
            <a:r>
              <a:rPr lang="de-DE">
                <a:solidFill>
                  <a:srgbClr val="FFFFFF"/>
                </a:solidFill>
              </a:rPr>
              <a:t>TopThemen 2019 – Resilienz gegen Klima- und Naturkatastrophen / Frankfurt, 08. November 2018</a:t>
            </a:r>
            <a:endParaRPr lang="de-DE" dirty="0">
              <a:solidFill>
                <a:srgbClr val="FFFFFF"/>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lvl1pPr>
              <a:defRPr>
                <a:solidFill>
                  <a:schemeClr val="bg1"/>
                </a:solidFill>
              </a:defRPr>
            </a:lvl1pPr>
          </a:lstStyle>
          <a:p>
            <a:fld id="{5678FFC5-4430-43BC-9807-D0C6EB405569}" type="slidenum">
              <a:rPr lang="de-DE" smtClean="0">
                <a:solidFill>
                  <a:srgbClr val="FFFFFF"/>
                </a:solidFill>
              </a:rPr>
              <a:pPr/>
              <a:t>‹#›</a:t>
            </a:fld>
            <a:endParaRPr lang="de-DE" dirty="0">
              <a:solidFill>
                <a:srgbClr val="FFFFFF"/>
              </a:solidFill>
            </a:endParaRPr>
          </a:p>
        </p:txBody>
      </p:sp>
      <p:pic>
        <p:nvPicPr>
          <p:cNvPr id="12" name="Grafik 11">
            <a:extLst>
              <a:ext uri="{FF2B5EF4-FFF2-40B4-BE49-F238E27FC236}">
                <a16:creationId xmlns:a16="http://schemas.microsoft.com/office/drawing/2014/main" id="{8A969427-5EDD-43CC-B1BE-E90F2C5CE97A}"/>
              </a:ext>
            </a:extLst>
          </p:cNvPr>
          <p:cNvPicPr>
            <a:picLocks noChangeAspect="1"/>
          </p:cNvPicPr>
          <p:nvPr userDrawn="1"/>
        </p:nvPicPr>
        <p:blipFill>
          <a:blip r:embed="rId2" cstate="hqprint">
            <a:biLevel thresh="25000"/>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227274890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8_Fazit Hellgrau">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8"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7" y="1713600"/>
            <a:ext cx="9217027" cy="4631638"/>
          </a:xfrm>
        </p:spPr>
        <p:txBody>
          <a:bodyPr/>
          <a:lstStyle>
            <a:lvl1pPr marL="0" indent="0">
              <a:lnSpc>
                <a:spcPct val="90000"/>
              </a:lnSpc>
              <a:buNone/>
              <a:defRPr sz="3600">
                <a:solidFill>
                  <a:schemeClr val="accent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p>
            <a:fld id="{7E73EB95-45E4-477B-AFE0-60C9D763917D}" type="datetime4">
              <a:rPr lang="de-DE" smtClean="0">
                <a:solidFill>
                  <a:srgbClr val="000000"/>
                </a:solidFill>
              </a:rPr>
              <a:pPr/>
              <a:t>6. Juli 2021</a:t>
            </a:fld>
            <a:endParaRPr lang="de-DE" dirty="0">
              <a:solidFill>
                <a:srgbClr val="000000"/>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p>
            <a:r>
              <a:rPr lang="de-DE">
                <a:solidFill>
                  <a:srgbClr val="000000"/>
                </a:solidFill>
              </a:rPr>
              <a:t>TopThemen 2019 – Resilienz gegen Klima- und Naturkatastrophen / Frankfurt, 08. November 2018</a:t>
            </a:r>
            <a:endParaRPr lang="de-DE" dirty="0">
              <a:solidFill>
                <a:srgbClr val="000000"/>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pic>
        <p:nvPicPr>
          <p:cNvPr id="12" name="Grafik 11">
            <a:extLst>
              <a:ext uri="{FF2B5EF4-FFF2-40B4-BE49-F238E27FC236}">
                <a16:creationId xmlns:a16="http://schemas.microsoft.com/office/drawing/2014/main" id="{22D4F82B-D561-4C0D-B5EF-E9B413CD46E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145002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alt und Diagramm (rechts)">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8C07495B-28F1-4884-B2A6-8B9D061F1EBA}"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5072696" y="1620000"/>
            <a:ext cx="4488817" cy="4582800"/>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5060950" y="1368000"/>
            <a:ext cx="450056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124400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alt und Diagramm (links)">
    <p:spTree>
      <p:nvGrpSpPr>
        <p:cNvPr id="1" name=""/>
        <p:cNvGrpSpPr/>
        <p:nvPr/>
      </p:nvGrpSpPr>
      <p:grpSpPr>
        <a:xfrm>
          <a:off x="0" y="0"/>
          <a:ext cx="0" cy="0"/>
          <a:chOff x="0" y="0"/>
          <a:chExt cx="0" cy="0"/>
        </a:xfrm>
      </p:grpSpPr>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344487" y="1620000"/>
            <a:ext cx="4500563" cy="4582799"/>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5060950"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E4BB5C7D-7ACD-4550-B0F4-65B5AE37140D}"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558315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Diagramm">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A1F31807-366B-427F-A081-C17B3BA0A4F2}"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7" y="1620000"/>
            <a:ext cx="9217025" cy="4580775"/>
          </a:xfrm>
        </p:spPr>
        <p:txBody>
          <a:bodyPr anchor="ctr"/>
          <a:lstStyle>
            <a:lvl1pPr marL="0" indent="0" algn="ctr">
              <a:buNone/>
              <a:defRPr/>
            </a:lvl1pPr>
          </a:lstStyle>
          <a:p>
            <a:r>
              <a:rPr lang="de-DE"/>
              <a:t>Diagramm durch Klicken auf Symbol hinzufügen</a:t>
            </a:r>
            <a:endParaRPr lang="de-DE" dirty="0"/>
          </a:p>
        </p:txBody>
      </p:sp>
      <p:sp>
        <p:nvSpPr>
          <p:cNvPr id="10" name="Textplatzhalter 8">
            <a:extLst>
              <a:ext uri="{FF2B5EF4-FFF2-40B4-BE49-F238E27FC236}">
                <a16:creationId xmlns:a16="http://schemas.microsoft.com/office/drawing/2014/main" id="{D4A89282-8B33-45B9-8BD4-5C1BE0F60C9C}"/>
              </a:ext>
            </a:extLst>
          </p:cNvPr>
          <p:cNvSpPr>
            <a:spLocks noGrp="1"/>
          </p:cNvSpPr>
          <p:nvPr>
            <p:ph type="body" sz="quarter" idx="13" hasCustomPrompt="1"/>
          </p:nvPr>
        </p:nvSpPr>
        <p:spPr>
          <a:xfrm>
            <a:off x="344488"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7D97AADF-437A-4900-B8E7-081F5D878D9E}"/>
              </a:ext>
            </a:extLst>
          </p:cNvPr>
          <p:cNvSpPr>
            <a:spLocks noGrp="1"/>
          </p:cNvSpPr>
          <p:nvPr>
            <p:ph type="body" sz="quarter" idx="16"/>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A5DEAF36-B708-449D-BF50-903D616031A9}"/>
              </a:ext>
            </a:extLst>
          </p:cNvPr>
          <p:cNvSpPr>
            <a:spLocks noGrp="1"/>
          </p:cNvSpPr>
          <p:nvPr>
            <p:ph type="body" sz="quarter" idx="17" hasCustomPrompt="1"/>
          </p:nvPr>
        </p:nvSpPr>
        <p:spPr>
          <a:xfrm>
            <a:off x="344488" y="1368000"/>
            <a:ext cx="9217025"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011689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32FA3D16-F7B2-4D8F-926C-6D4D885BE647}"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8"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1"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4" name="Textplatzhalter 8">
            <a:extLst>
              <a:ext uri="{FF2B5EF4-FFF2-40B4-BE49-F238E27FC236}">
                <a16:creationId xmlns:a16="http://schemas.microsoft.com/office/drawing/2014/main" id="{1EA0F3E1-D742-4DA0-B74B-A037A9673EB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556C389-B714-47EE-9D21-BE82CC21CF9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68B61E78-AF51-4675-BACD-74BC50875F0F}"/>
              </a:ext>
            </a:extLst>
          </p:cNvPr>
          <p:cNvSpPr>
            <a:spLocks noGrp="1"/>
          </p:cNvSpPr>
          <p:nvPr>
            <p:ph type="body" sz="quarter" idx="19"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D9AED4B9-F4C2-48D8-A92C-2F82B5C38BC8}"/>
              </a:ext>
            </a:extLst>
          </p:cNvPr>
          <p:cNvSpPr>
            <a:spLocks noGrp="1"/>
          </p:cNvSpPr>
          <p:nvPr>
            <p:ph type="body" sz="quarter" idx="20" hasCustomPrompt="1"/>
          </p:nvPr>
        </p:nvSpPr>
        <p:spPr>
          <a:xfrm>
            <a:off x="5060951"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903208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B7F68672-264A-4BA9-97DA-D77CCC78D982}"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52764" y="1620000"/>
            <a:ext cx="4492286" cy="20968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2" y="1620000"/>
            <a:ext cx="4500561" cy="2096875"/>
          </a:xfrm>
        </p:spPr>
        <p:txBody>
          <a:bodyPr anchor="ctr"/>
          <a:lstStyle>
            <a:lvl1pPr marL="0" indent="0" algn="ctr">
              <a:buNone/>
              <a:defRPr/>
            </a:lvl1pPr>
          </a:lstStyle>
          <a:p>
            <a:r>
              <a:rPr lang="de-DE"/>
              <a:t>Diagramm durch Klicken auf Symbol hinzufügen</a:t>
            </a:r>
            <a:endParaRPr lang="de-DE" dirty="0"/>
          </a:p>
        </p:txBody>
      </p:sp>
      <p:sp>
        <p:nvSpPr>
          <p:cNvPr id="17" name="Diagrammplatzhalter 8">
            <a:extLst>
              <a:ext uri="{FF2B5EF4-FFF2-40B4-BE49-F238E27FC236}">
                <a16:creationId xmlns:a16="http://schemas.microsoft.com/office/drawing/2014/main" id="{E6EBF416-55D6-4AA1-A000-4EA1500328C5}"/>
              </a:ext>
            </a:extLst>
          </p:cNvPr>
          <p:cNvSpPr>
            <a:spLocks noGrp="1"/>
          </p:cNvSpPr>
          <p:nvPr>
            <p:ph type="chart" sz="quarter" idx="19"/>
          </p:nvPr>
        </p:nvSpPr>
        <p:spPr bwMode="gray">
          <a:xfrm>
            <a:off x="352764" y="4166861"/>
            <a:ext cx="4492286" cy="2033913"/>
          </a:xfrm>
        </p:spPr>
        <p:txBody>
          <a:bodyPr anchor="ctr"/>
          <a:lstStyle>
            <a:lvl1pPr marL="0" indent="0" algn="ctr">
              <a:buNone/>
              <a:defRPr/>
            </a:lvl1pPr>
          </a:lstStyle>
          <a:p>
            <a:r>
              <a:rPr lang="de-DE"/>
              <a:t>Diagramm durch Klicken auf Symbol hinzufügen</a:t>
            </a:r>
            <a:endParaRPr lang="de-DE" dirty="0"/>
          </a:p>
        </p:txBody>
      </p:sp>
      <p:sp>
        <p:nvSpPr>
          <p:cNvPr id="19" name="Diagrammplatzhalter 8">
            <a:extLst>
              <a:ext uri="{FF2B5EF4-FFF2-40B4-BE49-F238E27FC236}">
                <a16:creationId xmlns:a16="http://schemas.microsoft.com/office/drawing/2014/main" id="{2D9E13FC-C3BE-4880-95FF-E8F557742CCD}"/>
              </a:ext>
            </a:extLst>
          </p:cNvPr>
          <p:cNvSpPr>
            <a:spLocks noGrp="1"/>
          </p:cNvSpPr>
          <p:nvPr>
            <p:ph type="chart" sz="quarter" idx="21"/>
          </p:nvPr>
        </p:nvSpPr>
        <p:spPr bwMode="gray">
          <a:xfrm>
            <a:off x="5060950" y="4166861"/>
            <a:ext cx="4508837" cy="2033913"/>
          </a:xfrm>
        </p:spPr>
        <p:txBody>
          <a:bodyPr anchor="ctr"/>
          <a:lstStyle>
            <a:lvl1pPr marL="0" indent="0" algn="ctr">
              <a:buNone/>
              <a:defRPr/>
            </a:lvl1pPr>
          </a:lstStyle>
          <a:p>
            <a:r>
              <a:rPr lang="de-DE"/>
              <a:t>Diagramm durch Klicken auf Symbol hinzufügen</a:t>
            </a:r>
            <a:endParaRPr lang="de-DE" dirty="0"/>
          </a:p>
        </p:txBody>
      </p:sp>
      <p:sp>
        <p:nvSpPr>
          <p:cNvPr id="21" name="Textplatzhalter 8">
            <a:extLst>
              <a:ext uri="{FF2B5EF4-FFF2-40B4-BE49-F238E27FC236}">
                <a16:creationId xmlns:a16="http://schemas.microsoft.com/office/drawing/2014/main" id="{049BA0BF-C18F-4DB1-B409-7AA3355CE0BC}"/>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5" name="Textplatzhalter 8">
            <a:extLst>
              <a:ext uri="{FF2B5EF4-FFF2-40B4-BE49-F238E27FC236}">
                <a16:creationId xmlns:a16="http://schemas.microsoft.com/office/drawing/2014/main" id="{CD6655E5-0992-40D0-8FA0-9157664AC066}"/>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ECDAC40F-D27B-49C7-98F7-75AAB5B8872D}"/>
              </a:ext>
            </a:extLst>
          </p:cNvPr>
          <p:cNvSpPr>
            <a:spLocks noGrp="1"/>
          </p:cNvSpPr>
          <p:nvPr>
            <p:ph type="body" sz="quarter" idx="23"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2C277437-7B64-4A17-B527-9BA8E9CDD6C2}"/>
              </a:ext>
            </a:extLst>
          </p:cNvPr>
          <p:cNvSpPr>
            <a:spLocks noGrp="1"/>
          </p:cNvSpPr>
          <p:nvPr>
            <p:ph type="body" sz="quarter" idx="18" hasCustomPrompt="1"/>
          </p:nvPr>
        </p:nvSpPr>
        <p:spPr>
          <a:xfrm>
            <a:off x="5060930" y="1368000"/>
            <a:ext cx="450058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4" name="Textplatzhalter 6">
            <a:extLst>
              <a:ext uri="{FF2B5EF4-FFF2-40B4-BE49-F238E27FC236}">
                <a16:creationId xmlns:a16="http://schemas.microsoft.com/office/drawing/2014/main" id="{402B411A-C88C-430C-A64D-2CC4DCC73750}"/>
              </a:ext>
            </a:extLst>
          </p:cNvPr>
          <p:cNvSpPr>
            <a:spLocks noGrp="1"/>
          </p:cNvSpPr>
          <p:nvPr>
            <p:ph type="body" sz="quarter" idx="24" hasCustomPrompt="1"/>
          </p:nvPr>
        </p:nvSpPr>
        <p:spPr>
          <a:xfrm>
            <a:off x="344488" y="3912837"/>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6" name="Textplatzhalter 6">
            <a:extLst>
              <a:ext uri="{FF2B5EF4-FFF2-40B4-BE49-F238E27FC236}">
                <a16:creationId xmlns:a16="http://schemas.microsoft.com/office/drawing/2014/main" id="{D2237C74-3717-4FC6-BB89-754621C3D4D5}"/>
              </a:ext>
            </a:extLst>
          </p:cNvPr>
          <p:cNvSpPr>
            <a:spLocks noGrp="1"/>
          </p:cNvSpPr>
          <p:nvPr>
            <p:ph type="body" sz="quarter" idx="25" hasCustomPrompt="1"/>
          </p:nvPr>
        </p:nvSpPr>
        <p:spPr>
          <a:xfrm>
            <a:off x="5069227" y="3912837"/>
            <a:ext cx="4500560"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108743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34F0ED04-B348-4FA2-A95F-6C8AADCE4B63}"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7"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8" y="1846676"/>
            <a:ext cx="4500562"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6"/>
            <a:ext cx="4500563"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0C295676-06C3-4B7D-A2E7-3C55DC277F43}"/>
              </a:ext>
            </a:extLst>
          </p:cNvPr>
          <p:cNvSpPr>
            <a:spLocks noGrp="1"/>
          </p:cNvSpPr>
          <p:nvPr>
            <p:ph type="body" sz="quarter" idx="13" hasCustomPrompt="1"/>
          </p:nvPr>
        </p:nvSpPr>
        <p:spPr>
          <a:xfrm>
            <a:off x="344488" y="6202800"/>
            <a:ext cx="9217024"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43DACF10-9353-4A29-AFA5-EA422CC98023}"/>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323239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F9763441-C657-499A-B302-7C5BA03B7BE4}"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6631112"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6631112"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3" name="Textplatzhalter 11">
            <a:extLst>
              <a:ext uri="{FF2B5EF4-FFF2-40B4-BE49-F238E27FC236}">
                <a16:creationId xmlns:a16="http://schemas.microsoft.com/office/drawing/2014/main" id="{10AD9F27-6901-4908-874B-42E964215658}"/>
              </a:ext>
            </a:extLst>
          </p:cNvPr>
          <p:cNvSpPr>
            <a:spLocks noGrp="1"/>
          </p:cNvSpPr>
          <p:nvPr>
            <p:ph type="body" sz="quarter" idx="18"/>
          </p:nvPr>
        </p:nvSpPr>
        <p:spPr bwMode="gray">
          <a:xfrm>
            <a:off x="3487801"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4" name="Textplatzhalter 14">
            <a:extLst>
              <a:ext uri="{FF2B5EF4-FFF2-40B4-BE49-F238E27FC236}">
                <a16:creationId xmlns:a16="http://schemas.microsoft.com/office/drawing/2014/main" id="{05FBB124-C4A9-42B4-9A81-C861B74F84D6}"/>
              </a:ext>
            </a:extLst>
          </p:cNvPr>
          <p:cNvSpPr>
            <a:spLocks noGrp="1"/>
          </p:cNvSpPr>
          <p:nvPr>
            <p:ph type="body" sz="quarter" idx="19"/>
          </p:nvPr>
        </p:nvSpPr>
        <p:spPr>
          <a:xfrm>
            <a:off x="3487801"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E359570D-9F33-45EF-BD5B-914B9D7D1201}"/>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9" name="Textplatzhalter 8">
            <a:extLst>
              <a:ext uri="{FF2B5EF4-FFF2-40B4-BE49-F238E27FC236}">
                <a16:creationId xmlns:a16="http://schemas.microsoft.com/office/drawing/2014/main" id="{A6F5B586-8F75-475C-984D-1DAA5C3AC167}"/>
              </a:ext>
            </a:extLst>
          </p:cNvPr>
          <p:cNvSpPr>
            <a:spLocks noGrp="1"/>
          </p:cNvSpPr>
          <p:nvPr>
            <p:ph type="body" sz="quarter" idx="20"/>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2888880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C166E480-90F1-44A2-8BC2-FFF9B5B04AE6}"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0AC01A1E-6BAF-4C91-BB04-8E2B9F69F269}"/>
              </a:ext>
            </a:extLst>
          </p:cNvPr>
          <p:cNvSpPr>
            <a:spLocks noGrp="1"/>
          </p:cNvSpPr>
          <p:nvPr>
            <p:ph type="body" sz="quarter" idx="13" hasCustomPrompt="1"/>
          </p:nvPr>
        </p:nvSpPr>
        <p:spPr>
          <a:xfrm>
            <a:off x="344489" y="6202800"/>
            <a:ext cx="9217022"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8" name="Textplatzhalter 11">
            <a:extLst>
              <a:ext uri="{FF2B5EF4-FFF2-40B4-BE49-F238E27FC236}">
                <a16:creationId xmlns:a16="http://schemas.microsoft.com/office/drawing/2014/main" id="{C6245A26-34FE-4E41-AD20-0A9373AD5777}"/>
              </a:ext>
            </a:extLst>
          </p:cNvPr>
          <p:cNvSpPr>
            <a:spLocks noGrp="1"/>
          </p:cNvSpPr>
          <p:nvPr>
            <p:ph type="body" sz="quarter" idx="18"/>
          </p:nvPr>
        </p:nvSpPr>
        <p:spPr bwMode="gray">
          <a:xfrm>
            <a:off x="344489"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9" name="Textplatzhalter 14">
            <a:extLst>
              <a:ext uri="{FF2B5EF4-FFF2-40B4-BE49-F238E27FC236}">
                <a16:creationId xmlns:a16="http://schemas.microsoft.com/office/drawing/2014/main" id="{0195286A-1085-48E9-8CE3-B3865EA1F97D}"/>
              </a:ext>
            </a:extLst>
          </p:cNvPr>
          <p:cNvSpPr>
            <a:spLocks noGrp="1"/>
          </p:cNvSpPr>
          <p:nvPr>
            <p:ph type="body" sz="quarter" idx="19"/>
          </p:nvPr>
        </p:nvSpPr>
        <p:spPr>
          <a:xfrm>
            <a:off x="344489" y="4339258"/>
            <a:ext cx="4500562"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0" name="Textplatzhalter 11">
            <a:extLst>
              <a:ext uri="{FF2B5EF4-FFF2-40B4-BE49-F238E27FC236}">
                <a16:creationId xmlns:a16="http://schemas.microsoft.com/office/drawing/2014/main" id="{B532B0FE-57F7-4670-B9D2-7ADB2B6487AD}"/>
              </a:ext>
            </a:extLst>
          </p:cNvPr>
          <p:cNvSpPr>
            <a:spLocks noGrp="1"/>
          </p:cNvSpPr>
          <p:nvPr>
            <p:ph type="body" sz="quarter" idx="20"/>
          </p:nvPr>
        </p:nvSpPr>
        <p:spPr bwMode="gray">
          <a:xfrm>
            <a:off x="5060950"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1" name="Textplatzhalter 14">
            <a:extLst>
              <a:ext uri="{FF2B5EF4-FFF2-40B4-BE49-F238E27FC236}">
                <a16:creationId xmlns:a16="http://schemas.microsoft.com/office/drawing/2014/main" id="{1B9710D1-7B7B-4F60-8727-4E59EED11288}"/>
              </a:ext>
            </a:extLst>
          </p:cNvPr>
          <p:cNvSpPr>
            <a:spLocks noGrp="1"/>
          </p:cNvSpPr>
          <p:nvPr>
            <p:ph type="body" sz="quarter" idx="21"/>
          </p:nvPr>
        </p:nvSpPr>
        <p:spPr>
          <a:xfrm>
            <a:off x="5060950" y="4339258"/>
            <a:ext cx="4500561"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2" name="Textplatzhalter 8">
            <a:extLst>
              <a:ext uri="{FF2B5EF4-FFF2-40B4-BE49-F238E27FC236}">
                <a16:creationId xmlns:a16="http://schemas.microsoft.com/office/drawing/2014/main" id="{4C3C337B-20B9-4837-87BA-C498361AE6F3}"/>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833286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apiteltrenner Petrol">
    <p:bg>
      <p:bgPr>
        <a:solidFill>
          <a:schemeClr val="tx2"/>
        </a:solidFill>
        <a:effectLst/>
      </p:bgPr>
    </p:bg>
    <p:spTree>
      <p:nvGrpSpPr>
        <p:cNvPr id="1" name=""/>
        <p:cNvGrpSpPr/>
        <p:nvPr/>
      </p:nvGrpSpPr>
      <p:grpSpPr>
        <a:xfrm>
          <a:off x="0" y="0"/>
          <a:ext cx="0" cy="0"/>
          <a:chOff x="0" y="0"/>
          <a:chExt cx="0" cy="0"/>
        </a:xfrm>
      </p:grpSpPr>
      <p:sp>
        <p:nvSpPr>
          <p:cNvPr id="11" name="Rechteck: eine Ecke abgerundet 10">
            <a:extLst>
              <a:ext uri="{FF2B5EF4-FFF2-40B4-BE49-F238E27FC236}">
                <a16:creationId xmlns:a16="http://schemas.microsoft.com/office/drawing/2014/main" id="{0A31C95E-D3C1-4E7F-B4CA-03A1005C6F50}"/>
              </a:ext>
            </a:extLst>
          </p:cNvPr>
          <p:cNvSpPr/>
          <p:nvPr userDrawn="1"/>
        </p:nvSpPr>
        <p:spPr bwMode="gray">
          <a:xfrm flipH="1" flipV="1">
            <a:off x="344487" y="-1"/>
            <a:ext cx="9561508" cy="5509885"/>
          </a:xfrm>
          <a:prstGeom prst="round1Rect">
            <a:avLst>
              <a:gd name="adj" fmla="val 4096"/>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BF6420A1-454E-4CC1-89C2-13A57CD515F5}"/>
              </a:ext>
            </a:extLst>
          </p:cNvPr>
          <p:cNvSpPr>
            <a:spLocks noGrp="1"/>
          </p:cNvSpPr>
          <p:nvPr>
            <p:ph type="dt" sz="half" idx="15"/>
          </p:nvPr>
        </p:nvSpPr>
        <p:spPr/>
        <p:txBody>
          <a:bodyPr/>
          <a:lstStyle/>
          <a:p>
            <a:fld id="{F6F4651A-6864-421B-85AB-20D39D6F2C6F}"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F3125B08-D2B9-4555-8C04-F9EEF45FC26E}"/>
              </a:ext>
            </a:extLst>
          </p:cNvPr>
          <p:cNvSpPr>
            <a:spLocks noGrp="1"/>
          </p:cNvSpPr>
          <p:nvPr>
            <p:ph type="ftr" sz="quarter" idx="16"/>
          </p:nvPr>
        </p:nvSpPr>
        <p:spPr/>
        <p:txBody>
          <a:bodyPr/>
          <a:lstStyle/>
          <a:p>
            <a:r>
              <a:rPr lang="en-US">
                <a:solidFill>
                  <a:srgbClr val="000000"/>
                </a:solidFill>
              </a:rPr>
              <a:t>Climate risk insurance within the KfW</a:t>
            </a:r>
            <a:endParaRPr lang="de-DE" dirty="0">
              <a:solidFill>
                <a:srgbClr val="000000"/>
              </a:solidFill>
            </a:endParaRPr>
          </a:p>
        </p:txBody>
      </p:sp>
      <p:sp>
        <p:nvSpPr>
          <p:cNvPr id="8" name="Foliennummernplatzhalter 7">
            <a:extLst>
              <a:ext uri="{FF2B5EF4-FFF2-40B4-BE49-F238E27FC236}">
                <a16:creationId xmlns:a16="http://schemas.microsoft.com/office/drawing/2014/main" id="{FB5867FD-8242-430F-9D72-8ACD911B18E1}"/>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5" name="Textplatzhalter 4">
            <a:extLst>
              <a:ext uri="{FF2B5EF4-FFF2-40B4-BE49-F238E27FC236}">
                <a16:creationId xmlns:a16="http://schemas.microsoft.com/office/drawing/2014/main" id="{D400E007-964F-4EE0-9E50-24A2ABA74D5F}"/>
              </a:ext>
            </a:extLst>
          </p:cNvPr>
          <p:cNvSpPr>
            <a:spLocks noGrp="1"/>
          </p:cNvSpPr>
          <p:nvPr>
            <p:ph type="body" sz="quarter" idx="18" hasCustomPrompt="1"/>
          </p:nvPr>
        </p:nvSpPr>
        <p:spPr>
          <a:xfrm>
            <a:off x="1087200" y="2660400"/>
            <a:ext cx="8474313"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474313" cy="522000"/>
          </a:xfrm>
        </p:spPr>
        <p:txBody>
          <a:bodyPr wrap="square" anchor="t" anchorCtr="0"/>
          <a:lstStyle>
            <a:lvl1pPr marL="0" indent="625475" algn="l">
              <a:lnSpc>
                <a:spcPct val="90000"/>
              </a:lnSpc>
              <a:defRPr sz="3800">
                <a:solidFill>
                  <a:schemeClr val="bg1"/>
                </a:solidFill>
              </a:defRPr>
            </a:lvl1pPr>
          </a:lstStyle>
          <a:p>
            <a:r>
              <a:rPr lang="de-DE"/>
              <a:t>Mastertitelformat bearbeiten</a:t>
            </a:r>
            <a:endParaRPr lang="de-DE" dirty="0"/>
          </a:p>
        </p:txBody>
      </p:sp>
      <p:grpSp>
        <p:nvGrpSpPr>
          <p:cNvPr id="12" name="Gruppieren 11">
            <a:extLst>
              <a:ext uri="{FF2B5EF4-FFF2-40B4-BE49-F238E27FC236}">
                <a16:creationId xmlns:a16="http://schemas.microsoft.com/office/drawing/2014/main" id="{AF487632-F404-49EF-9520-2B0426697E4E}"/>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3" name="Freeform 5">
              <a:extLst>
                <a:ext uri="{FF2B5EF4-FFF2-40B4-BE49-F238E27FC236}">
                  <a16:creationId xmlns:a16="http://schemas.microsoft.com/office/drawing/2014/main" id="{599B52AB-3882-4CD9-AFAB-BB5C70BB7FFE}"/>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4" name="Freeform 6">
              <a:extLst>
                <a:ext uri="{FF2B5EF4-FFF2-40B4-BE49-F238E27FC236}">
                  <a16:creationId xmlns:a16="http://schemas.microsoft.com/office/drawing/2014/main" id="{6237E8FF-20C2-4987-97B7-015EF878D937}"/>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5" name="Freeform 7">
              <a:extLst>
                <a:ext uri="{FF2B5EF4-FFF2-40B4-BE49-F238E27FC236}">
                  <a16:creationId xmlns:a16="http://schemas.microsoft.com/office/drawing/2014/main" id="{5EB7FE9D-01D4-43AA-B83B-C75AE7738B4D}"/>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1288868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E6E3176D-256D-497E-870C-7A9362D2A9E1}"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7">
            <a:extLst>
              <a:ext uri="{FF2B5EF4-FFF2-40B4-BE49-F238E27FC236}">
                <a16:creationId xmlns:a16="http://schemas.microsoft.com/office/drawing/2014/main" id="{DC2D0EC3-A95E-4954-92ED-7BCE700AFDD0}"/>
              </a:ext>
            </a:extLst>
          </p:cNvPr>
          <p:cNvSpPr>
            <a:spLocks noGrp="1"/>
          </p:cNvSpPr>
          <p:nvPr>
            <p:ph type="body" sz="quarter" idx="13"/>
          </p:nvPr>
        </p:nvSpPr>
        <p:spPr bwMode="gray">
          <a:xfrm>
            <a:off x="344488" y="1368000"/>
            <a:ext cx="9217026" cy="4977238"/>
          </a:xfrm>
        </p:spPr>
        <p:txBody>
          <a:bodyPr/>
          <a:lstStyle>
            <a:lvl1pPr marL="266700" indent="-266700">
              <a:spcBef>
                <a:spcPts val="0"/>
              </a:spcBef>
              <a:buSzPct val="100000"/>
              <a:buFont typeface="+mj-lt"/>
              <a:buAutoNum type="arabicPeriod"/>
              <a:defRPr sz="2000">
                <a:solidFill>
                  <a:schemeClr val="accent1"/>
                </a:solidFill>
              </a:defRPr>
            </a:lvl1pPr>
            <a:lvl2pPr marL="563563" indent="-296863">
              <a:spcBef>
                <a:spcPts val="0"/>
              </a:spcBef>
              <a:buSzPct val="100000"/>
              <a:buFont typeface="+mj-lt"/>
              <a:buAutoNum type="alphaLcParenR"/>
              <a:defRPr sz="2000">
                <a:solidFill>
                  <a:schemeClr val="accent1"/>
                </a:solidFill>
              </a:defRPr>
            </a:lvl2pPr>
            <a:lvl3pPr marL="987425" indent="-266700">
              <a:spcBef>
                <a:spcPts val="0"/>
              </a:spcBef>
              <a:defRPr sz="2000">
                <a:solidFill>
                  <a:schemeClr val="accent1"/>
                </a:solidFill>
              </a:defRPr>
            </a:lvl3pPr>
            <a:lvl4pPr marL="1344613" indent="-266700">
              <a:spcBef>
                <a:spcPts val="0"/>
              </a:spcBef>
              <a:defRPr sz="2000">
                <a:solidFill>
                  <a:schemeClr val="accent1"/>
                </a:solidFill>
              </a:defRPr>
            </a:lvl4pPr>
            <a:lvl5pPr marL="1703388" indent="-269875">
              <a:spcBef>
                <a:spcPts val="0"/>
              </a:spcBef>
              <a:defRPr sz="2000">
                <a:solidFill>
                  <a:schemeClr val="accent1"/>
                </a:solidFill>
              </a:defRPr>
            </a:lvl5pPr>
          </a:lstStyle>
          <a:p>
            <a:pPr lvl="0"/>
            <a:r>
              <a:rPr lang="de-DE"/>
              <a:t>Mastertextformat bearbeiten
Zweite Ebene
Dritte Ebene
Vierte Ebene
Fünfte Ebene</a:t>
            </a:r>
            <a:endParaRPr lang="de-DE" dirty="0"/>
          </a:p>
        </p:txBody>
      </p:sp>
      <p:sp>
        <p:nvSpPr>
          <p:cNvPr id="9" name="Textplatzhalter 8">
            <a:extLst>
              <a:ext uri="{FF2B5EF4-FFF2-40B4-BE49-F238E27FC236}">
                <a16:creationId xmlns:a16="http://schemas.microsoft.com/office/drawing/2014/main" id="{D608AE62-84CB-4996-80B3-21AF3496AA14}"/>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1179032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apiteltrenner Hellgrau">
    <p:spTree>
      <p:nvGrpSpPr>
        <p:cNvPr id="1" name=""/>
        <p:cNvGrpSpPr/>
        <p:nvPr/>
      </p:nvGrpSpPr>
      <p:grpSpPr>
        <a:xfrm>
          <a:off x="0" y="0"/>
          <a:ext cx="0" cy="0"/>
          <a:chOff x="0" y="0"/>
          <a:chExt cx="0" cy="0"/>
        </a:xfrm>
      </p:grpSpPr>
      <p:sp>
        <p:nvSpPr>
          <p:cNvPr id="9" name="Rechteck: eine Ecke abgerundet 8">
            <a:extLst>
              <a:ext uri="{FF2B5EF4-FFF2-40B4-BE49-F238E27FC236}">
                <a16:creationId xmlns:a16="http://schemas.microsoft.com/office/drawing/2014/main" id="{80FDB814-7EFA-40B8-9B60-E7AC68CE6F5C}"/>
              </a:ext>
            </a:extLst>
          </p:cNvPr>
          <p:cNvSpPr/>
          <p:nvPr userDrawn="1"/>
        </p:nvSpPr>
        <p:spPr bwMode="gray">
          <a:xfrm flipH="1" flipV="1">
            <a:off x="344487" y="-1"/>
            <a:ext cx="9561508" cy="5509885"/>
          </a:xfrm>
          <a:prstGeom prst="round1Rect">
            <a:avLst>
              <a:gd name="adj" fmla="val 409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D55DD7D8-B0A2-42DF-B431-52B9A7DD0DD9}"/>
              </a:ext>
            </a:extLst>
          </p:cNvPr>
          <p:cNvSpPr>
            <a:spLocks noGrp="1"/>
          </p:cNvSpPr>
          <p:nvPr>
            <p:ph type="dt" sz="half" idx="15"/>
          </p:nvPr>
        </p:nvSpPr>
        <p:spPr/>
        <p:txBody>
          <a:bodyPr/>
          <a:lstStyle/>
          <a:p>
            <a:fld id="{684EEB21-62C1-469E-ABEE-AAE8A8C94551}"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C916C145-259D-44EB-ABD0-143FE8BE2EC5}"/>
              </a:ext>
            </a:extLst>
          </p:cNvPr>
          <p:cNvSpPr>
            <a:spLocks noGrp="1"/>
          </p:cNvSpPr>
          <p:nvPr>
            <p:ph type="ftr" sz="quarter" idx="16"/>
          </p:nvPr>
        </p:nvSpPr>
        <p:spPr/>
        <p:txBody>
          <a:bodyPr/>
          <a:lstStyle/>
          <a:p>
            <a:r>
              <a:rPr lang="en-US">
                <a:solidFill>
                  <a:srgbClr val="000000"/>
                </a:solidFill>
              </a:rPr>
              <a:t>Climate risk insurance within the KfW</a:t>
            </a:r>
            <a:endParaRPr lang="de-DE" dirty="0">
              <a:solidFill>
                <a:srgbClr val="000000"/>
              </a:solidFill>
            </a:endParaRPr>
          </a:p>
        </p:txBody>
      </p:sp>
      <p:sp>
        <p:nvSpPr>
          <p:cNvPr id="8" name="Foliennummernplatzhalter 7">
            <a:extLst>
              <a:ext uri="{FF2B5EF4-FFF2-40B4-BE49-F238E27FC236}">
                <a16:creationId xmlns:a16="http://schemas.microsoft.com/office/drawing/2014/main" id="{1C2EEF40-72BE-44F7-B07A-528795C5987B}"/>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16" name="Textplatzhalter 4">
            <a:extLst>
              <a:ext uri="{FF2B5EF4-FFF2-40B4-BE49-F238E27FC236}">
                <a16:creationId xmlns:a16="http://schemas.microsoft.com/office/drawing/2014/main" id="{ADC41EAD-8DDB-431C-A06C-735E9985631A}"/>
              </a:ext>
            </a:extLst>
          </p:cNvPr>
          <p:cNvSpPr>
            <a:spLocks noGrp="1"/>
          </p:cNvSpPr>
          <p:nvPr>
            <p:ph type="body" sz="quarter" idx="18" hasCustomPrompt="1"/>
          </p:nvPr>
        </p:nvSpPr>
        <p:spPr>
          <a:xfrm>
            <a:off x="1087200" y="2660400"/>
            <a:ext cx="8569297"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569296" cy="522000"/>
          </a:xfrm>
        </p:spPr>
        <p:txBody>
          <a:bodyPr wrap="square" anchor="t" anchorCtr="0"/>
          <a:lstStyle>
            <a:lvl1pPr marL="0" indent="625475" algn="l">
              <a:lnSpc>
                <a:spcPct val="90000"/>
              </a:lnSpc>
              <a:defRPr sz="3800">
                <a:solidFill>
                  <a:schemeClr val="accent1"/>
                </a:solidFill>
              </a:defRPr>
            </a:lvl1pPr>
          </a:lstStyle>
          <a:p>
            <a:r>
              <a:rPr lang="de-DE"/>
              <a:t>Mastertitelformat bearbeiten</a:t>
            </a:r>
            <a:endParaRPr lang="de-DE" dirty="0"/>
          </a:p>
        </p:txBody>
      </p:sp>
      <p:grpSp>
        <p:nvGrpSpPr>
          <p:cNvPr id="15" name="Gruppieren 14">
            <a:extLst>
              <a:ext uri="{FF2B5EF4-FFF2-40B4-BE49-F238E27FC236}">
                <a16:creationId xmlns:a16="http://schemas.microsoft.com/office/drawing/2014/main" id="{AB0EEDED-F272-46FA-912B-E7BC94BF74D3}"/>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7" name="Freeform 5">
              <a:extLst>
                <a:ext uri="{FF2B5EF4-FFF2-40B4-BE49-F238E27FC236}">
                  <a16:creationId xmlns:a16="http://schemas.microsoft.com/office/drawing/2014/main" id="{C8DF6415-7603-4698-B7CE-825585DEE38B}"/>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8" name="Freeform 6">
              <a:extLst>
                <a:ext uri="{FF2B5EF4-FFF2-40B4-BE49-F238E27FC236}">
                  <a16:creationId xmlns:a16="http://schemas.microsoft.com/office/drawing/2014/main" id="{AE713B85-5D84-4DA1-9E89-5A18A847AEA5}"/>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9" name="Freeform 7">
              <a:extLst>
                <a:ext uri="{FF2B5EF4-FFF2-40B4-BE49-F238E27FC236}">
                  <a16:creationId xmlns:a16="http://schemas.microsoft.com/office/drawing/2014/main" id="{E7B4847F-5170-4F69-AD64-24959E1B3376}"/>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1432970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azit Petrol">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7"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8" y="1713600"/>
            <a:ext cx="9217026" cy="4631638"/>
          </a:xfrm>
        </p:spPr>
        <p:txBody>
          <a:bodyPr/>
          <a:lstStyle>
            <a:lvl1pPr marL="0" indent="0">
              <a:lnSpc>
                <a:spcPct val="90000"/>
              </a:lnSpc>
              <a:buNone/>
              <a:defRPr sz="3600">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lvl1pPr>
              <a:defRPr>
                <a:solidFill>
                  <a:schemeClr val="bg1"/>
                </a:solidFill>
              </a:defRPr>
            </a:lvl1pPr>
          </a:lstStyle>
          <a:p>
            <a:fld id="{0F5EB6C2-F823-47DB-8819-5EF424C19682}" type="datetime4">
              <a:rPr lang="de-DE" smtClean="0">
                <a:solidFill>
                  <a:srgbClr val="FFFFFF"/>
                </a:solidFill>
              </a:rPr>
              <a:pPr/>
              <a:t>6. Juli 2021</a:t>
            </a:fld>
            <a:endParaRPr lang="de-DE" dirty="0">
              <a:solidFill>
                <a:srgbClr val="FFFFFF"/>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lvl1pPr>
              <a:defRPr>
                <a:solidFill>
                  <a:schemeClr val="bg1"/>
                </a:solidFill>
              </a:defRPr>
            </a:lvl1pPr>
          </a:lstStyle>
          <a:p>
            <a:r>
              <a:rPr lang="en-US">
                <a:solidFill>
                  <a:srgbClr val="FFFFFF"/>
                </a:solidFill>
              </a:rPr>
              <a:t>Climate risk insurance within the KfW</a:t>
            </a:r>
            <a:endParaRPr lang="de-DE" dirty="0">
              <a:solidFill>
                <a:srgbClr val="FFFFFF"/>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lvl1pPr>
              <a:defRPr>
                <a:solidFill>
                  <a:schemeClr val="bg1"/>
                </a:solidFill>
              </a:defRPr>
            </a:lvl1pPr>
          </a:lstStyle>
          <a:p>
            <a:fld id="{5678FFC5-4430-43BC-9807-D0C6EB405569}" type="slidenum">
              <a:rPr lang="de-DE" smtClean="0">
                <a:solidFill>
                  <a:srgbClr val="FFFFFF"/>
                </a:solidFill>
              </a:rPr>
              <a:pPr/>
              <a:t>‹#›</a:t>
            </a:fld>
            <a:endParaRPr lang="de-DE" dirty="0">
              <a:solidFill>
                <a:srgbClr val="FFFFFF"/>
              </a:solidFill>
            </a:endParaRPr>
          </a:p>
        </p:txBody>
      </p:sp>
      <p:pic>
        <p:nvPicPr>
          <p:cNvPr id="12" name="Grafik 11">
            <a:extLst>
              <a:ext uri="{FF2B5EF4-FFF2-40B4-BE49-F238E27FC236}">
                <a16:creationId xmlns:a16="http://schemas.microsoft.com/office/drawing/2014/main" id="{8A969427-5EDD-43CC-B1BE-E90F2C5CE97A}"/>
              </a:ext>
            </a:extLst>
          </p:cNvPr>
          <p:cNvPicPr>
            <a:picLocks noChangeAspect="1"/>
          </p:cNvPicPr>
          <p:nvPr userDrawn="1"/>
        </p:nvPicPr>
        <p:blipFill>
          <a:blip r:embed="rId2" cstate="hqprint">
            <a:biLevel thresh="25000"/>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4263681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azit Hellgrau">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8"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7" y="1713600"/>
            <a:ext cx="9217027" cy="4631638"/>
          </a:xfrm>
        </p:spPr>
        <p:txBody>
          <a:bodyPr/>
          <a:lstStyle>
            <a:lvl1pPr marL="0" indent="0">
              <a:lnSpc>
                <a:spcPct val="90000"/>
              </a:lnSpc>
              <a:buNone/>
              <a:defRPr sz="3600">
                <a:solidFill>
                  <a:schemeClr val="accent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p>
            <a:fld id="{E8F5C646-A188-4696-BA2E-4FC6FEEE2BE8}" type="datetime4">
              <a:rPr lang="de-DE" smtClean="0">
                <a:solidFill>
                  <a:srgbClr val="000000"/>
                </a:solidFill>
              </a:rPr>
              <a:pPr/>
              <a:t>6. Juli 2021</a:t>
            </a:fld>
            <a:endParaRPr lang="de-DE" dirty="0">
              <a:solidFill>
                <a:srgbClr val="000000"/>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p>
            <a:r>
              <a:rPr lang="en-US">
                <a:solidFill>
                  <a:srgbClr val="000000"/>
                </a:solidFill>
              </a:rPr>
              <a:t>Climate risk insurance within the KfW</a:t>
            </a:r>
            <a:endParaRPr lang="de-DE" dirty="0">
              <a:solidFill>
                <a:srgbClr val="000000"/>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pic>
        <p:nvPicPr>
          <p:cNvPr id="12" name="Grafik 11">
            <a:extLst>
              <a:ext uri="{FF2B5EF4-FFF2-40B4-BE49-F238E27FC236}">
                <a16:creationId xmlns:a16="http://schemas.microsoft.com/office/drawing/2014/main" id="{22D4F82B-D561-4C0D-B5EF-E9B413CD46E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2085306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Ende">
    <p:bg>
      <p:bgPr>
        <a:solidFill>
          <a:schemeClr val="tx2"/>
        </a:solidFill>
        <a:effectLst/>
      </p:bgPr>
    </p:bg>
    <p:spTree>
      <p:nvGrpSpPr>
        <p:cNvPr id="1" name=""/>
        <p:cNvGrpSpPr/>
        <p:nvPr/>
      </p:nvGrpSpPr>
      <p:grpSpPr>
        <a:xfrm>
          <a:off x="0" y="0"/>
          <a:ext cx="0" cy="0"/>
          <a:chOff x="0" y="0"/>
          <a:chExt cx="0" cy="0"/>
        </a:xfrm>
      </p:grpSpPr>
      <p:sp>
        <p:nvSpPr>
          <p:cNvPr id="12" name="Rechteck: eine Ecke abgerundet 11">
            <a:extLst>
              <a:ext uri="{FF2B5EF4-FFF2-40B4-BE49-F238E27FC236}">
                <a16:creationId xmlns:a16="http://schemas.microsoft.com/office/drawing/2014/main" id="{B41910A6-9C48-4978-809F-BB56BF91B131}"/>
              </a:ext>
            </a:extLst>
          </p:cNvPr>
          <p:cNvSpPr/>
          <p:nvPr userDrawn="1"/>
        </p:nvSpPr>
        <p:spPr bwMode="gray">
          <a:xfrm flipH="1" flipV="1">
            <a:off x="332739" y="0"/>
            <a:ext cx="9573257" cy="5509885"/>
          </a:xfrm>
          <a:prstGeom prst="round1Rect">
            <a:avLst>
              <a:gd name="adj" fmla="val 429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5" name="Textplatzhalter 4">
            <a:extLst>
              <a:ext uri="{FF2B5EF4-FFF2-40B4-BE49-F238E27FC236}">
                <a16:creationId xmlns:a16="http://schemas.microsoft.com/office/drawing/2014/main" id="{D400E007-964F-4EE0-9E50-24A2ABA74D5F}"/>
              </a:ext>
            </a:extLst>
          </p:cNvPr>
          <p:cNvSpPr>
            <a:spLocks noGrp="1"/>
          </p:cNvSpPr>
          <p:nvPr>
            <p:ph type="body" sz="quarter" idx="18" hasCustomPrompt="1"/>
          </p:nvPr>
        </p:nvSpPr>
        <p:spPr>
          <a:xfrm>
            <a:off x="1087200" y="2322000"/>
            <a:ext cx="8486061"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1792800"/>
            <a:ext cx="8486060" cy="601200"/>
          </a:xfrm>
        </p:spPr>
        <p:txBody>
          <a:bodyPr wrap="square" anchor="t" anchorCtr="0"/>
          <a:lstStyle>
            <a:lvl1pPr marL="0" indent="625475" algn="l">
              <a:lnSpc>
                <a:spcPct val="90000"/>
              </a:lnSpc>
              <a:defRPr sz="3800">
                <a:solidFill>
                  <a:schemeClr val="bg1"/>
                </a:solidFill>
              </a:defRPr>
            </a:lvl1pPr>
          </a:lstStyle>
          <a:p>
            <a:r>
              <a:rPr lang="de-DE"/>
              <a:t>Mastertitelformat bearbeiten</a:t>
            </a:r>
            <a:endParaRPr lang="de-DE" dirty="0"/>
          </a:p>
        </p:txBody>
      </p:sp>
      <p:pic>
        <p:nvPicPr>
          <p:cNvPr id="10" name="Grafik 9">
            <a:extLst>
              <a:ext uri="{FF2B5EF4-FFF2-40B4-BE49-F238E27FC236}">
                <a16:creationId xmlns:a16="http://schemas.microsoft.com/office/drawing/2014/main" id="{3972BD15-86F0-4517-B6E2-98A7FB61342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5531925" y="5953127"/>
            <a:ext cx="3976084" cy="548909"/>
          </a:xfrm>
          <a:prstGeom prst="rect">
            <a:avLst/>
          </a:prstGeom>
        </p:spPr>
      </p:pic>
      <p:grpSp>
        <p:nvGrpSpPr>
          <p:cNvPr id="17" name="Gruppieren 16">
            <a:extLst>
              <a:ext uri="{FF2B5EF4-FFF2-40B4-BE49-F238E27FC236}">
                <a16:creationId xmlns:a16="http://schemas.microsoft.com/office/drawing/2014/main" id="{08613922-21EF-4FE1-8D1E-265027042E95}"/>
              </a:ext>
            </a:extLst>
          </p:cNvPr>
          <p:cNvGrpSpPr>
            <a:grpSpLocks noChangeAspect="1"/>
          </p:cNvGrpSpPr>
          <p:nvPr userDrawn="1"/>
        </p:nvGrpSpPr>
        <p:grpSpPr bwMode="gray">
          <a:xfrm>
            <a:off x="893190" y="1822562"/>
            <a:ext cx="676800" cy="422930"/>
            <a:chOff x="1273175" y="1606550"/>
            <a:chExt cx="9653588" cy="6032500"/>
          </a:xfrm>
          <a:solidFill>
            <a:schemeClr val="accent2"/>
          </a:solidFill>
        </p:grpSpPr>
        <p:sp>
          <p:nvSpPr>
            <p:cNvPr id="20" name="Freeform 5">
              <a:extLst>
                <a:ext uri="{FF2B5EF4-FFF2-40B4-BE49-F238E27FC236}">
                  <a16:creationId xmlns:a16="http://schemas.microsoft.com/office/drawing/2014/main" id="{7132CCA6-5D2D-4F34-8FC5-DA8BC6EB3E68}"/>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21" name="Freeform 6">
              <a:extLst>
                <a:ext uri="{FF2B5EF4-FFF2-40B4-BE49-F238E27FC236}">
                  <a16:creationId xmlns:a16="http://schemas.microsoft.com/office/drawing/2014/main" id="{2C87363E-34D0-4E30-9D6D-A3614608D3DF}"/>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24" name="Freeform 7">
              <a:extLst>
                <a:ext uri="{FF2B5EF4-FFF2-40B4-BE49-F238E27FC236}">
                  <a16:creationId xmlns:a16="http://schemas.microsoft.com/office/drawing/2014/main" id="{D63D12DD-0965-49D4-BA52-CECC18BB4AE5}"/>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387261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Kapiteltrennseite">
    <p:spTree>
      <p:nvGrpSpPr>
        <p:cNvPr id="1" name=""/>
        <p:cNvGrpSpPr/>
        <p:nvPr/>
      </p:nvGrpSpPr>
      <p:grpSpPr>
        <a:xfrm>
          <a:off x="0" y="0"/>
          <a:ext cx="0" cy="0"/>
          <a:chOff x="0" y="0"/>
          <a:chExt cx="0" cy="0"/>
        </a:xfrm>
      </p:grpSpPr>
      <p:pic>
        <p:nvPicPr>
          <p:cNvPr id="3" name="Bild 7" descr="IMG_5300_bearb-2.jpg"/>
          <p:cNvPicPr>
            <a:picLocks noChangeAspect="1"/>
          </p:cNvPicPr>
          <p:nvPr userDrawn="1"/>
        </p:nvPicPr>
        <p:blipFill>
          <a:blip r:embed="rId2">
            <a:extLst>
              <a:ext uri="{28A0092B-C50C-407E-A947-70E740481C1C}">
                <a14:useLocalDpi xmlns:a14="http://schemas.microsoft.com/office/drawing/2010/main" val="0"/>
              </a:ext>
            </a:extLst>
          </a:blip>
          <a:srcRect t="3847" b="3847"/>
          <a:stretch>
            <a:fillRect/>
          </a:stretch>
        </p:blipFill>
        <p:spPr bwMode="auto">
          <a:xfrm>
            <a:off x="0" y="0"/>
            <a:ext cx="990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78"/>
          <p:cNvSpPr>
            <a:spLocks noChangeArrowheads="1"/>
          </p:cNvSpPr>
          <p:nvPr userDrawn="1"/>
        </p:nvSpPr>
        <p:spPr bwMode="gray">
          <a:xfrm>
            <a:off x="0" y="3141663"/>
            <a:ext cx="9415463" cy="1150937"/>
          </a:xfrm>
          <a:prstGeom prst="rect">
            <a:avLst/>
          </a:prstGeom>
          <a:solidFill>
            <a:schemeClr val="bg1">
              <a:alpha val="8509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defTabSz="914400" fontAlgn="base">
              <a:spcBef>
                <a:spcPct val="0"/>
              </a:spcBef>
              <a:spcAft>
                <a:spcPct val="0"/>
              </a:spcAft>
              <a:defRPr/>
            </a:pPr>
            <a:endParaRPr lang="de-DE" altLang="de-DE" sz="1800">
              <a:solidFill>
                <a:srgbClr val="000000"/>
              </a:solidFill>
              <a:cs typeface="Arial" pitchFamily="34" charset="0"/>
            </a:endParaRPr>
          </a:p>
        </p:txBody>
      </p:sp>
      <p:pic>
        <p:nvPicPr>
          <p:cNvPr id="5" name="Picture 17" descr="Gestaltungselemen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1800" y="3330575"/>
            <a:ext cx="331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47725" y="3209925"/>
            <a:ext cx="7850188" cy="975160"/>
          </a:xfrm>
        </p:spPr>
        <p:txBody>
          <a:bodyPr>
            <a:noAutofit/>
          </a:bodyPr>
          <a:lstStyle>
            <a:lvl1pPr algn="l">
              <a:defRPr sz="3200">
                <a:solidFill>
                  <a:schemeClr val="tx2"/>
                </a:solidFill>
              </a:defRPr>
            </a:lvl1pPr>
          </a:lstStyle>
          <a:p>
            <a:r>
              <a:rPr lang="de-DE"/>
              <a:t>Titelmasterformat durch Klicken bearbeiten</a:t>
            </a:r>
            <a:endParaRPr lang="de-DE" dirty="0"/>
          </a:p>
        </p:txBody>
      </p:sp>
    </p:spTree>
    <p:extLst>
      <p:ext uri="{BB962C8B-B14F-4D97-AF65-F5344CB8AC3E}">
        <p14:creationId xmlns:p14="http://schemas.microsoft.com/office/powerpoint/2010/main" val="36624599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Nur Titel">
    <p:spTree>
      <p:nvGrpSpPr>
        <p:cNvPr id="1" name=""/>
        <p:cNvGrpSpPr/>
        <p:nvPr/>
      </p:nvGrpSpPr>
      <p:grpSpPr>
        <a:xfrm>
          <a:off x="0" y="0"/>
          <a:ext cx="0" cy="0"/>
          <a:chOff x="0" y="0"/>
          <a:chExt cx="0" cy="0"/>
        </a:xfrm>
      </p:grpSpPr>
      <p:sp>
        <p:nvSpPr>
          <p:cNvPr id="2" name="Title 1"/>
          <p:cNvSpPr>
            <a:spLocks noGrp="1"/>
          </p:cNvSpPr>
          <p:nvPr>
            <p:ph type="title"/>
          </p:nvPr>
        </p:nvSpPr>
        <p:spPr>
          <a:xfrm>
            <a:off x="847724" y="400689"/>
            <a:ext cx="8569327" cy="356590"/>
          </a:xfrm>
        </p:spPr>
        <p:txBody>
          <a:bodyPr/>
          <a:lstStyle>
            <a:lvl1pPr>
              <a:defRPr sz="2400" baseline="0"/>
            </a:lvl1pPr>
          </a:lstStyle>
          <a:p>
            <a:r>
              <a:rPr lang="de-DE"/>
              <a:t>Titelmasterformat durch Klicken bearbeiten</a:t>
            </a:r>
            <a:endParaRPr lang="de-DE" dirty="0"/>
          </a:p>
        </p:txBody>
      </p:sp>
      <p:sp>
        <p:nvSpPr>
          <p:cNvPr id="11"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13"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5" name="Footer Placeholder 4"/>
          <p:cNvSpPr>
            <a:spLocks noGrp="1"/>
          </p:cNvSpPr>
          <p:nvPr>
            <p:ph type="ftr" sz="quarter" idx="14"/>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en-GB">
              <a:solidFill>
                <a:srgbClr val="000000"/>
              </a:solidFill>
            </a:endParaRPr>
          </a:p>
        </p:txBody>
      </p:sp>
    </p:spTree>
    <p:extLst>
      <p:ext uri="{BB962C8B-B14F-4D97-AF65-F5344CB8AC3E}">
        <p14:creationId xmlns:p14="http://schemas.microsoft.com/office/powerpoint/2010/main" val="30023669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1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9"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7"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6" name="Footer Placeholder 4"/>
          <p:cNvSpPr>
            <a:spLocks noGrp="1"/>
          </p:cNvSpPr>
          <p:nvPr>
            <p:ph type="ftr" sz="quarter" idx="14"/>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2822416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2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3" name="Content Placeholder 2"/>
          <p:cNvSpPr>
            <a:spLocks noGrp="1"/>
          </p:cNvSpPr>
          <p:nvPr>
            <p:ph idx="1"/>
          </p:nvPr>
        </p:nvSpPr>
        <p:spPr>
          <a:xfrm>
            <a:off x="847724" y="1692793"/>
            <a:ext cx="4194175" cy="445738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Content Placeholder 2"/>
          <p:cNvSpPr>
            <a:spLocks noGrp="1"/>
          </p:cNvSpPr>
          <p:nvPr>
            <p:ph idx="14"/>
          </p:nvPr>
        </p:nvSpPr>
        <p:spPr>
          <a:xfrm>
            <a:off x="5221288" y="1692793"/>
            <a:ext cx="4195761" cy="445738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9"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7" name="Footer Placeholder 4"/>
          <p:cNvSpPr>
            <a:spLocks noGrp="1"/>
          </p:cNvSpPr>
          <p:nvPr>
            <p:ph type="ftr" sz="quarter" idx="15"/>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14849790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1 Diagram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8" name="Content Placeholder 2"/>
          <p:cNvSpPr>
            <a:spLocks noGrp="1"/>
          </p:cNvSpPr>
          <p:nvPr>
            <p:ph idx="14"/>
          </p:nvPr>
        </p:nvSpPr>
        <p:spPr>
          <a:xfrm>
            <a:off x="847724" y="2312988"/>
            <a:ext cx="8569325" cy="3852861"/>
          </a:xfrm>
        </p:spPr>
        <p:txBody>
          <a:bodyPr/>
          <a:lstStyle/>
          <a:p>
            <a:pPr lvl="0"/>
            <a:endParaRPr lang="de-DE" dirty="0"/>
          </a:p>
        </p:txBody>
      </p:sp>
      <p:sp>
        <p:nvSpPr>
          <p:cNvPr id="6" name="Text Placeholder 5"/>
          <p:cNvSpPr>
            <a:spLocks noGrp="1"/>
          </p:cNvSpPr>
          <p:nvPr>
            <p:ph type="body" sz="quarter" idx="15"/>
          </p:nvPr>
        </p:nvSpPr>
        <p:spPr>
          <a:xfrm>
            <a:off x="847725" y="1721168"/>
            <a:ext cx="8569326" cy="466407"/>
          </a:xfrm>
        </p:spPr>
        <p:txBody>
          <a:bodyP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a:p>
            <a:pPr lvl="1"/>
            <a:r>
              <a:rPr lang="de-DE"/>
              <a:t>Zweite Ebene</a:t>
            </a:r>
          </a:p>
        </p:txBody>
      </p:sp>
      <p:sp>
        <p:nvSpPr>
          <p:cNvPr id="12"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9"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7" name="Footer Placeholder 4"/>
          <p:cNvSpPr>
            <a:spLocks noGrp="1"/>
          </p:cNvSpPr>
          <p:nvPr>
            <p:ph type="ftr" sz="quarter" idx="16"/>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5643537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4 Diagram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8" name="Content Placeholder 2"/>
          <p:cNvSpPr>
            <a:spLocks noGrp="1"/>
          </p:cNvSpPr>
          <p:nvPr>
            <p:ph idx="14"/>
          </p:nvPr>
        </p:nvSpPr>
        <p:spPr>
          <a:xfrm>
            <a:off x="847725" y="2312989"/>
            <a:ext cx="4192619" cy="1548060"/>
          </a:xfrm>
        </p:spPr>
        <p:txBody>
          <a:bodyPr/>
          <a:lstStyle/>
          <a:p>
            <a:pPr lvl="0"/>
            <a:endParaRPr lang="de-DE" dirty="0"/>
          </a:p>
        </p:txBody>
      </p:sp>
      <p:sp>
        <p:nvSpPr>
          <p:cNvPr id="6" name="Text Placeholder 5"/>
          <p:cNvSpPr>
            <a:spLocks noGrp="1"/>
          </p:cNvSpPr>
          <p:nvPr>
            <p:ph type="body" sz="quarter" idx="15"/>
          </p:nvPr>
        </p:nvSpPr>
        <p:spPr>
          <a:xfrm>
            <a:off x="847725" y="1721168"/>
            <a:ext cx="4194175" cy="466407"/>
          </a:xfrm>
        </p:spPr>
        <p:txBody>
          <a:bodyP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a:p>
            <a:pPr lvl="1"/>
            <a:r>
              <a:rPr lang="de-DE"/>
              <a:t>Zweite Ebene</a:t>
            </a:r>
          </a:p>
        </p:txBody>
      </p:sp>
      <p:sp>
        <p:nvSpPr>
          <p:cNvPr id="10" name="Content Placeholder 2"/>
          <p:cNvSpPr>
            <a:spLocks noGrp="1"/>
          </p:cNvSpPr>
          <p:nvPr>
            <p:ph idx="16"/>
          </p:nvPr>
        </p:nvSpPr>
        <p:spPr>
          <a:xfrm>
            <a:off x="5221148" y="2312989"/>
            <a:ext cx="4194206" cy="1548060"/>
          </a:xfrm>
        </p:spPr>
        <p:txBody>
          <a:bodyPr/>
          <a:lstStyle/>
          <a:p>
            <a:pPr lvl="0"/>
            <a:endParaRPr lang="de-DE" dirty="0"/>
          </a:p>
        </p:txBody>
      </p:sp>
      <p:sp>
        <p:nvSpPr>
          <p:cNvPr id="12" name="Text Placeholder 5"/>
          <p:cNvSpPr>
            <a:spLocks noGrp="1"/>
          </p:cNvSpPr>
          <p:nvPr>
            <p:ph type="body" sz="quarter" idx="17"/>
          </p:nvPr>
        </p:nvSpPr>
        <p:spPr>
          <a:xfrm>
            <a:off x="5221288" y="1721168"/>
            <a:ext cx="4195762" cy="466407"/>
          </a:xfrm>
        </p:spPr>
        <p:txBody>
          <a:bodyP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a:p>
            <a:pPr lvl="1"/>
            <a:r>
              <a:rPr lang="de-DE"/>
              <a:t>Zweite Ebene</a:t>
            </a:r>
          </a:p>
        </p:txBody>
      </p:sp>
      <p:sp>
        <p:nvSpPr>
          <p:cNvPr id="13" name="Content Placeholder 2"/>
          <p:cNvSpPr>
            <a:spLocks noGrp="1"/>
          </p:cNvSpPr>
          <p:nvPr>
            <p:ph idx="18"/>
          </p:nvPr>
        </p:nvSpPr>
        <p:spPr>
          <a:xfrm>
            <a:off x="847725" y="4622235"/>
            <a:ext cx="4192619" cy="1548060"/>
          </a:xfrm>
        </p:spPr>
        <p:txBody>
          <a:bodyPr/>
          <a:lstStyle/>
          <a:p>
            <a:pPr lvl="0"/>
            <a:endParaRPr lang="de-DE" dirty="0"/>
          </a:p>
        </p:txBody>
      </p:sp>
      <p:sp>
        <p:nvSpPr>
          <p:cNvPr id="14" name="Text Placeholder 5"/>
          <p:cNvSpPr>
            <a:spLocks noGrp="1"/>
          </p:cNvSpPr>
          <p:nvPr>
            <p:ph type="body" sz="quarter" idx="19"/>
          </p:nvPr>
        </p:nvSpPr>
        <p:spPr>
          <a:xfrm>
            <a:off x="847725" y="4030414"/>
            <a:ext cx="4194175" cy="466407"/>
          </a:xfrm>
        </p:spPr>
        <p:txBody>
          <a:bodyP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a:p>
            <a:pPr lvl="1"/>
            <a:r>
              <a:rPr lang="de-DE"/>
              <a:t>Zweite Ebene</a:t>
            </a:r>
          </a:p>
        </p:txBody>
      </p:sp>
      <p:sp>
        <p:nvSpPr>
          <p:cNvPr id="15" name="Content Placeholder 2"/>
          <p:cNvSpPr>
            <a:spLocks noGrp="1"/>
          </p:cNvSpPr>
          <p:nvPr>
            <p:ph idx="20"/>
          </p:nvPr>
        </p:nvSpPr>
        <p:spPr>
          <a:xfrm>
            <a:off x="5221148" y="4622235"/>
            <a:ext cx="4194206" cy="1548060"/>
          </a:xfrm>
        </p:spPr>
        <p:txBody>
          <a:bodyPr/>
          <a:lstStyle/>
          <a:p>
            <a:pPr lvl="0"/>
            <a:endParaRPr lang="de-DE" dirty="0"/>
          </a:p>
        </p:txBody>
      </p:sp>
      <p:sp>
        <p:nvSpPr>
          <p:cNvPr id="16" name="Text Placeholder 5"/>
          <p:cNvSpPr>
            <a:spLocks noGrp="1"/>
          </p:cNvSpPr>
          <p:nvPr>
            <p:ph type="body" sz="quarter" idx="21"/>
          </p:nvPr>
        </p:nvSpPr>
        <p:spPr>
          <a:xfrm>
            <a:off x="5221288" y="4030414"/>
            <a:ext cx="4195762" cy="466407"/>
          </a:xfrm>
        </p:spPr>
        <p:txBody>
          <a:bodyP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a:p>
            <a:pPr lvl="1"/>
            <a:r>
              <a:rPr lang="de-DE"/>
              <a:t>Zweite Ebene</a:t>
            </a:r>
          </a:p>
        </p:txBody>
      </p:sp>
      <p:sp>
        <p:nvSpPr>
          <p:cNvPr id="17"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18"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19" name="Footer Placeholder 4"/>
          <p:cNvSpPr>
            <a:spLocks noGrp="1"/>
          </p:cNvSpPr>
          <p:nvPr>
            <p:ph type="ftr" sz="quarter" idx="22"/>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288215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hal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19A75A9D-8782-4DDF-9C66-084539B51CEF}"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1" name="Textplatzhalter 10">
            <a:extLst>
              <a:ext uri="{FF2B5EF4-FFF2-40B4-BE49-F238E27FC236}">
                <a16:creationId xmlns:a16="http://schemas.microsoft.com/office/drawing/2014/main" id="{82B579BD-3C39-45EA-9C3E-D015E233DF95}"/>
              </a:ext>
            </a:extLst>
          </p:cNvPr>
          <p:cNvSpPr>
            <a:spLocks noGrp="1"/>
          </p:cNvSpPr>
          <p:nvPr>
            <p:ph type="body" sz="quarter" idx="15"/>
          </p:nvPr>
        </p:nvSpPr>
        <p:spPr>
          <a:xfrm>
            <a:off x="344487" y="1368000"/>
            <a:ext cx="9217026"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449288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2 Textfelder">
    <p:spTree>
      <p:nvGrpSpPr>
        <p:cNvPr id="1" name=""/>
        <p:cNvGrpSpPr/>
        <p:nvPr/>
      </p:nvGrpSpPr>
      <p:grpSpPr>
        <a:xfrm>
          <a:off x="0" y="0"/>
          <a:ext cx="0" cy="0"/>
          <a:chOff x="0" y="0"/>
          <a:chExt cx="0" cy="0"/>
        </a:xfrm>
      </p:grpSpPr>
      <p:sp>
        <p:nvSpPr>
          <p:cNvPr id="17" name="Text Placeholder 3"/>
          <p:cNvSpPr>
            <a:spLocks noGrp="1"/>
          </p:cNvSpPr>
          <p:nvPr>
            <p:ph type="body" sz="quarter" idx="23"/>
          </p:nvPr>
        </p:nvSpPr>
        <p:spPr>
          <a:xfrm>
            <a:off x="5221288" y="2299028"/>
            <a:ext cx="4195762" cy="3866822"/>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 Placeholder 3"/>
          <p:cNvSpPr>
            <a:spLocks noGrp="1"/>
          </p:cNvSpPr>
          <p:nvPr>
            <p:ph type="body" sz="quarter" idx="22"/>
          </p:nvPr>
        </p:nvSpPr>
        <p:spPr>
          <a:xfrm>
            <a:off x="847725" y="2299028"/>
            <a:ext cx="4194175" cy="3866822"/>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6" name="Text Placeholder 5"/>
          <p:cNvSpPr>
            <a:spLocks noGrp="1"/>
          </p:cNvSpPr>
          <p:nvPr>
            <p:ph type="body" sz="quarter" idx="15"/>
          </p:nvPr>
        </p:nvSpPr>
        <p:spPr>
          <a:xfrm>
            <a:off x="847725" y="1773238"/>
            <a:ext cx="4194175"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12" name="Text Placeholder 5"/>
          <p:cNvSpPr>
            <a:spLocks noGrp="1"/>
          </p:cNvSpPr>
          <p:nvPr>
            <p:ph type="body" sz="quarter" idx="17"/>
          </p:nvPr>
        </p:nvSpPr>
        <p:spPr>
          <a:xfrm>
            <a:off x="5221288" y="1773238"/>
            <a:ext cx="4183402"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20"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10"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9" name="Footer Placeholder 4"/>
          <p:cNvSpPr>
            <a:spLocks noGrp="1"/>
          </p:cNvSpPr>
          <p:nvPr>
            <p:ph type="ftr" sz="quarter" idx="24"/>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2666746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3 Textfe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6" name="Text Placeholder 5"/>
          <p:cNvSpPr>
            <a:spLocks noGrp="1"/>
          </p:cNvSpPr>
          <p:nvPr>
            <p:ph type="body" sz="quarter" idx="15"/>
          </p:nvPr>
        </p:nvSpPr>
        <p:spPr>
          <a:xfrm>
            <a:off x="847725" y="1773238"/>
            <a:ext cx="2737865"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4" name="Text Placeholder 3"/>
          <p:cNvSpPr>
            <a:spLocks noGrp="1"/>
          </p:cNvSpPr>
          <p:nvPr>
            <p:ph type="body" sz="quarter" idx="22"/>
          </p:nvPr>
        </p:nvSpPr>
        <p:spPr>
          <a:xfrm>
            <a:off x="847725" y="2299028"/>
            <a:ext cx="2736849" cy="3866822"/>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0" name="Text Placeholder 5"/>
          <p:cNvSpPr>
            <a:spLocks noGrp="1"/>
          </p:cNvSpPr>
          <p:nvPr>
            <p:ph type="body" sz="quarter" idx="23"/>
          </p:nvPr>
        </p:nvSpPr>
        <p:spPr>
          <a:xfrm>
            <a:off x="3765641" y="1773238"/>
            <a:ext cx="2735171"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21" name="Text Placeholder 3"/>
          <p:cNvSpPr>
            <a:spLocks noGrp="1"/>
          </p:cNvSpPr>
          <p:nvPr>
            <p:ph type="body" sz="quarter" idx="24"/>
          </p:nvPr>
        </p:nvSpPr>
        <p:spPr>
          <a:xfrm>
            <a:off x="3765550" y="2299028"/>
            <a:ext cx="2734156" cy="3866822"/>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2" name="Text Placeholder 5"/>
          <p:cNvSpPr>
            <a:spLocks noGrp="1"/>
          </p:cNvSpPr>
          <p:nvPr>
            <p:ph type="body" sz="quarter" idx="25"/>
          </p:nvPr>
        </p:nvSpPr>
        <p:spPr>
          <a:xfrm>
            <a:off x="6681972" y="1773238"/>
            <a:ext cx="2735077"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23" name="Text Placeholder 3"/>
          <p:cNvSpPr>
            <a:spLocks noGrp="1"/>
          </p:cNvSpPr>
          <p:nvPr>
            <p:ph type="body" sz="quarter" idx="26"/>
          </p:nvPr>
        </p:nvSpPr>
        <p:spPr>
          <a:xfrm>
            <a:off x="6681788" y="2299028"/>
            <a:ext cx="2734062" cy="3866822"/>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4"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12"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11" name="Footer Placeholder 4"/>
          <p:cNvSpPr>
            <a:spLocks noGrp="1"/>
          </p:cNvSpPr>
          <p:nvPr>
            <p:ph type="ftr" sz="quarter" idx="27"/>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3647985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4 Textfelder">
    <p:spTree>
      <p:nvGrpSpPr>
        <p:cNvPr id="1" name=""/>
        <p:cNvGrpSpPr/>
        <p:nvPr/>
      </p:nvGrpSpPr>
      <p:grpSpPr>
        <a:xfrm>
          <a:off x="0" y="0"/>
          <a:ext cx="0" cy="0"/>
          <a:chOff x="0" y="0"/>
          <a:chExt cx="0" cy="0"/>
        </a:xfrm>
      </p:grpSpPr>
      <p:sp>
        <p:nvSpPr>
          <p:cNvPr id="4" name="Text Placeholder 3"/>
          <p:cNvSpPr>
            <a:spLocks noGrp="1"/>
          </p:cNvSpPr>
          <p:nvPr>
            <p:ph type="body" sz="quarter" idx="22"/>
          </p:nvPr>
        </p:nvSpPr>
        <p:spPr>
          <a:xfrm>
            <a:off x="847725" y="2299028"/>
            <a:ext cx="4194175" cy="1562020"/>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6" name="Text Placeholder 5"/>
          <p:cNvSpPr>
            <a:spLocks noGrp="1"/>
          </p:cNvSpPr>
          <p:nvPr>
            <p:ph type="body" sz="quarter" idx="15"/>
          </p:nvPr>
        </p:nvSpPr>
        <p:spPr>
          <a:xfrm>
            <a:off x="847725" y="1773238"/>
            <a:ext cx="4195732"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12" name="Text Placeholder 5"/>
          <p:cNvSpPr>
            <a:spLocks noGrp="1"/>
          </p:cNvSpPr>
          <p:nvPr>
            <p:ph type="body" sz="quarter" idx="17"/>
          </p:nvPr>
        </p:nvSpPr>
        <p:spPr>
          <a:xfrm>
            <a:off x="5221288" y="1773238"/>
            <a:ext cx="4195762"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14" name="Text Placeholder 5"/>
          <p:cNvSpPr>
            <a:spLocks noGrp="1"/>
          </p:cNvSpPr>
          <p:nvPr>
            <p:ph type="body" sz="quarter" idx="19"/>
          </p:nvPr>
        </p:nvSpPr>
        <p:spPr>
          <a:xfrm>
            <a:off x="847725" y="4076065"/>
            <a:ext cx="4195732"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16" name="Text Placeholder 5"/>
          <p:cNvSpPr>
            <a:spLocks noGrp="1"/>
          </p:cNvSpPr>
          <p:nvPr>
            <p:ph type="body" sz="quarter" idx="21"/>
          </p:nvPr>
        </p:nvSpPr>
        <p:spPr>
          <a:xfrm>
            <a:off x="5221288" y="4076065"/>
            <a:ext cx="4195762" cy="395287"/>
          </a:xfrm>
          <a:solidFill>
            <a:srgbClr val="A0C3D7"/>
          </a:solidFill>
        </p:spPr>
        <p:txBody>
          <a:bodyPr anchor="ctr"/>
          <a:lstStyle>
            <a:lvl1pPr algn="ctr">
              <a:lnSpc>
                <a:spcPct val="100000"/>
              </a:lnSpc>
              <a:defRPr sz="1600"/>
            </a:lvl1pPr>
            <a:lvl2pPr marL="0" indent="0" algn="ctr">
              <a:lnSpc>
                <a:spcPct val="100000"/>
              </a:lnSpc>
              <a:spcBef>
                <a:spcPts val="0"/>
              </a:spcBef>
              <a:buNone/>
              <a:defRPr sz="1400"/>
            </a:lvl2pPr>
            <a:lvl3pPr marL="358163" indent="0" algn="ctr">
              <a:buNone/>
              <a:defRPr/>
            </a:lvl3pPr>
            <a:lvl4pPr marL="0" indent="0" algn="ctr">
              <a:buNone/>
              <a:defRPr/>
            </a:lvl4pPr>
            <a:lvl5pPr marL="358163" indent="0" algn="ctr">
              <a:buNone/>
              <a:defRPr/>
            </a:lvl5pPr>
          </a:lstStyle>
          <a:p>
            <a:pPr lvl="0"/>
            <a:r>
              <a:rPr lang="de-DE"/>
              <a:t>Textmasterformat bearbeiten</a:t>
            </a:r>
          </a:p>
        </p:txBody>
      </p:sp>
      <p:sp>
        <p:nvSpPr>
          <p:cNvPr id="17" name="Text Placeholder 3"/>
          <p:cNvSpPr>
            <a:spLocks noGrp="1"/>
          </p:cNvSpPr>
          <p:nvPr>
            <p:ph type="body" sz="quarter" idx="23"/>
          </p:nvPr>
        </p:nvSpPr>
        <p:spPr>
          <a:xfrm>
            <a:off x="5221288" y="2299028"/>
            <a:ext cx="4194206" cy="1562020"/>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8" name="Text Placeholder 3"/>
          <p:cNvSpPr>
            <a:spLocks noGrp="1"/>
          </p:cNvSpPr>
          <p:nvPr>
            <p:ph type="body" sz="quarter" idx="24"/>
          </p:nvPr>
        </p:nvSpPr>
        <p:spPr>
          <a:xfrm>
            <a:off x="847725" y="4603830"/>
            <a:ext cx="4194175" cy="1562020"/>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9" name="Text Placeholder 3"/>
          <p:cNvSpPr>
            <a:spLocks noGrp="1"/>
          </p:cNvSpPr>
          <p:nvPr>
            <p:ph type="body" sz="quarter" idx="25"/>
          </p:nvPr>
        </p:nvSpPr>
        <p:spPr>
          <a:xfrm>
            <a:off x="5221288" y="4603830"/>
            <a:ext cx="4194206" cy="1562020"/>
          </a:xfrm>
          <a:solidFill>
            <a:schemeClr val="accent5"/>
          </a:solidFill>
        </p:spPr>
        <p:txBody>
          <a:bodyPr lIns="108000" tIns="72000" rIns="108000" bIns="7200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0"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15" name="Text Placeholder 10"/>
          <p:cNvSpPr>
            <a:spLocks noGrp="1"/>
          </p:cNvSpPr>
          <p:nvPr>
            <p:ph type="body" sz="quarter" idx="13"/>
          </p:nvPr>
        </p:nvSpPr>
        <p:spPr>
          <a:xfrm>
            <a:off x="847724" y="6165850"/>
            <a:ext cx="8569325" cy="215900"/>
          </a:xfrm>
        </p:spPr>
        <p:txBody>
          <a:bodyPr anchor="b"/>
          <a:lstStyle>
            <a:lvl1pPr>
              <a:lnSpc>
                <a:spcPct val="100000"/>
              </a:lnSpc>
              <a:spcBef>
                <a:spcPts val="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de-DE"/>
              <a:t>Textmasterformat bearbeiten</a:t>
            </a:r>
          </a:p>
        </p:txBody>
      </p:sp>
      <p:sp>
        <p:nvSpPr>
          <p:cNvPr id="13" name="Footer Placeholder 4"/>
          <p:cNvSpPr>
            <a:spLocks noGrp="1"/>
          </p:cNvSpPr>
          <p:nvPr>
            <p:ph type="ftr" sz="quarter" idx="26"/>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19153442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ontakseite ohne B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6" name="Text Placeholder 5"/>
          <p:cNvSpPr>
            <a:spLocks noGrp="1"/>
          </p:cNvSpPr>
          <p:nvPr>
            <p:ph type="body" sz="quarter" idx="14"/>
          </p:nvPr>
        </p:nvSpPr>
        <p:spPr>
          <a:xfrm>
            <a:off x="847724" y="1768354"/>
            <a:ext cx="8569325" cy="3892894"/>
          </a:xfrm>
          <a:solidFill>
            <a:schemeClr val="accent5"/>
          </a:solidFill>
        </p:spPr>
        <p:txBody>
          <a:bodyPr lIns="108000" tIns="72000" rIns="108000" bIns="72000"/>
          <a:lstStyle>
            <a:lvl1pPr>
              <a:defRPr sz="1400" b="1" baseline="0"/>
            </a:lvl1pPr>
            <a:lvl2pPr marL="0" indent="0">
              <a:buNone/>
              <a:defRPr sz="1400" b="0"/>
            </a:lvl2pPr>
            <a:lvl3pPr marL="0" indent="0">
              <a:buNone/>
              <a:defRPr sz="1400" b="0" i="1"/>
            </a:lvl3pPr>
            <a:lvl4pPr>
              <a:defRPr b="0"/>
            </a:lvl4pPr>
            <a:lvl5pPr>
              <a:defRPr b="0"/>
            </a:lvl5pPr>
          </a:lstStyle>
          <a:p>
            <a:pPr lvl="0"/>
            <a:r>
              <a:rPr lang="de-DE"/>
              <a:t>Textmasterformat bearbeiten</a:t>
            </a:r>
          </a:p>
          <a:p>
            <a:pPr lvl="1"/>
            <a:r>
              <a:rPr lang="de-DE"/>
              <a:t>Zweite Ebene</a:t>
            </a:r>
          </a:p>
          <a:p>
            <a:pPr lvl="2"/>
            <a:r>
              <a:rPr lang="de-DE"/>
              <a:t>Dritte Ebene</a:t>
            </a:r>
          </a:p>
        </p:txBody>
      </p:sp>
      <p:sp>
        <p:nvSpPr>
          <p:cNvPr id="10"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9" name="Text Placeholder 5"/>
          <p:cNvSpPr>
            <a:spLocks noGrp="1"/>
          </p:cNvSpPr>
          <p:nvPr>
            <p:ph type="body" sz="quarter" idx="16"/>
          </p:nvPr>
        </p:nvSpPr>
        <p:spPr>
          <a:xfrm>
            <a:off x="847724" y="3717032"/>
            <a:ext cx="8569325" cy="1944217"/>
          </a:xfrm>
          <a:noFill/>
        </p:spPr>
        <p:txBody>
          <a:bodyPr lIns="108000" tIns="72000" rIns="108000" bIns="72000"/>
          <a:lstStyle>
            <a:lvl1pPr marL="0" indent="0">
              <a:tabLst>
                <a:tab pos="3403600" algn="r"/>
              </a:tabLst>
              <a:defRPr sz="1400" b="1" baseline="0"/>
            </a:lvl1pPr>
            <a:lvl2pPr marL="0" indent="0">
              <a:buNone/>
              <a:tabLst>
                <a:tab pos="1885950" algn="r"/>
              </a:tabLst>
              <a:defRPr sz="1400" b="0" baseline="0"/>
            </a:lvl2pPr>
            <a:lvl3pPr marL="0" indent="0">
              <a:buNone/>
              <a:defRPr b="0" i="1"/>
            </a:lvl3pPr>
            <a:lvl4pPr>
              <a:defRPr b="0"/>
            </a:lvl4pPr>
            <a:lvl5pPr>
              <a:defRPr b="0"/>
            </a:lvl5pPr>
          </a:lstStyle>
          <a:p>
            <a:pPr lvl="0"/>
            <a:r>
              <a:rPr lang="de-DE"/>
              <a:t>Textmasterformat bearbeiten</a:t>
            </a:r>
          </a:p>
          <a:p>
            <a:pPr lvl="1"/>
            <a:r>
              <a:rPr lang="de-DE"/>
              <a:t>Zweite Ebene</a:t>
            </a:r>
          </a:p>
          <a:p>
            <a:pPr lvl="2"/>
            <a:r>
              <a:rPr lang="de-DE"/>
              <a:t>Dritte Ebene</a:t>
            </a:r>
          </a:p>
        </p:txBody>
      </p:sp>
      <p:sp>
        <p:nvSpPr>
          <p:cNvPr id="7" name="Footer Placeholder 4"/>
          <p:cNvSpPr>
            <a:spLocks noGrp="1"/>
          </p:cNvSpPr>
          <p:nvPr>
            <p:ph type="ftr" sz="quarter" idx="17"/>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10542413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ontakseite mit Bi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847725" y="1768354"/>
            <a:ext cx="5653088" cy="2165471"/>
          </a:xfrm>
          <a:solidFill>
            <a:schemeClr val="accent5"/>
          </a:solidFill>
        </p:spPr>
        <p:txBody>
          <a:bodyPr lIns="108000" tIns="72000" rIns="108000" bIns="72000"/>
          <a:lstStyle>
            <a:lvl1pPr marL="1616075" indent="0">
              <a:defRPr sz="1400" b="1" baseline="0"/>
            </a:lvl1pPr>
            <a:lvl2pPr marL="1616075" indent="0">
              <a:buNone/>
              <a:defRPr sz="1400" b="0"/>
            </a:lvl2pPr>
            <a:lvl3pPr marL="1616075" indent="0">
              <a:buNone/>
              <a:defRPr sz="1400" b="0" i="1"/>
            </a:lvl3pPr>
            <a:lvl4pPr>
              <a:defRPr b="0"/>
            </a:lvl4pPr>
            <a:lvl5pPr>
              <a:defRPr b="0"/>
            </a:lvl5pPr>
          </a:lstStyle>
          <a:p>
            <a:pPr lvl="0"/>
            <a:r>
              <a:rPr lang="de-DE"/>
              <a:t>Textmasterformat bearbeiten</a:t>
            </a:r>
          </a:p>
          <a:p>
            <a:pPr lvl="1"/>
            <a:r>
              <a:rPr lang="de-DE"/>
              <a:t>Zweite Ebene</a:t>
            </a:r>
          </a:p>
          <a:p>
            <a:pPr lvl="2"/>
            <a:r>
              <a:rPr lang="de-DE"/>
              <a:t>Dritte Ebene</a:t>
            </a:r>
          </a:p>
        </p:txBody>
      </p:sp>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11" name="Text Placeholder 3"/>
          <p:cNvSpPr>
            <a:spLocks noGrp="1"/>
          </p:cNvSpPr>
          <p:nvPr>
            <p:ph type="body" sz="quarter" idx="16"/>
          </p:nvPr>
        </p:nvSpPr>
        <p:spPr>
          <a:xfrm>
            <a:off x="992560" y="1921581"/>
            <a:ext cx="1409328" cy="1814513"/>
          </a:xfrm>
          <a:solidFill>
            <a:schemeClr val="accent2"/>
          </a:solidFill>
        </p:spPr>
        <p:txBody>
          <a:bodyPr anchor="ctr"/>
          <a:lstStyle>
            <a:lvl1pPr algn="ctr">
              <a:defRPr b="0">
                <a:solidFill>
                  <a:schemeClr val="bg1"/>
                </a:solidFill>
              </a:defRPr>
            </a:lvl1pPr>
          </a:lstStyle>
          <a:p>
            <a:pPr lvl="0"/>
            <a:r>
              <a:rPr lang="de-DE"/>
              <a:t>Textmasterformat bearbeiten</a:t>
            </a:r>
          </a:p>
        </p:txBody>
      </p:sp>
      <p:sp>
        <p:nvSpPr>
          <p:cNvPr id="12"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9" name="Text Placeholder 5"/>
          <p:cNvSpPr>
            <a:spLocks noGrp="1"/>
          </p:cNvSpPr>
          <p:nvPr>
            <p:ph type="body" sz="quarter" idx="17"/>
          </p:nvPr>
        </p:nvSpPr>
        <p:spPr>
          <a:xfrm>
            <a:off x="6681788" y="1768354"/>
            <a:ext cx="2735261" cy="2165471"/>
          </a:xfrm>
          <a:solidFill>
            <a:srgbClr val="CDE1EB"/>
          </a:solidFill>
        </p:spPr>
        <p:txBody>
          <a:bodyPr lIns="108000" tIns="72000" rIns="108000" bIns="72000"/>
          <a:lstStyle>
            <a:lvl1pPr marL="0" indent="0">
              <a:tabLst>
                <a:tab pos="3403600" algn="r"/>
              </a:tabLst>
              <a:defRPr sz="1400" b="1" baseline="0"/>
            </a:lvl1pPr>
            <a:lvl2pPr marL="0" indent="0">
              <a:buNone/>
              <a:tabLst>
                <a:tab pos="3403600" algn="r"/>
              </a:tabLst>
              <a:defRPr sz="1400" b="0" baseline="0"/>
            </a:lvl2pPr>
            <a:lvl3pPr marL="0" indent="0">
              <a:buNone/>
              <a:defRPr b="0" i="1"/>
            </a:lvl3pPr>
            <a:lvl4pPr>
              <a:defRPr b="0"/>
            </a:lvl4pPr>
            <a:lvl5pPr>
              <a:defRPr b="0"/>
            </a:lvl5pPr>
          </a:lstStyle>
          <a:p>
            <a:pPr lvl="0"/>
            <a:r>
              <a:rPr lang="de-DE"/>
              <a:t>Textmasterformat bearbeiten</a:t>
            </a:r>
          </a:p>
          <a:p>
            <a:pPr lvl="1"/>
            <a:r>
              <a:rPr lang="de-DE"/>
              <a:t>Zweite Ebene</a:t>
            </a:r>
          </a:p>
          <a:p>
            <a:pPr lvl="2"/>
            <a:r>
              <a:rPr lang="de-DE"/>
              <a:t>Dritte Ebene</a:t>
            </a:r>
          </a:p>
        </p:txBody>
      </p:sp>
      <p:sp>
        <p:nvSpPr>
          <p:cNvPr id="7" name="Footer Placeholder 4"/>
          <p:cNvSpPr>
            <a:spLocks noGrp="1"/>
          </p:cNvSpPr>
          <p:nvPr>
            <p:ph type="ftr" sz="quarter" idx="18"/>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5894362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ontakliste">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847725" y="1768354"/>
            <a:ext cx="5653088" cy="4397496"/>
          </a:xfrm>
          <a:solidFill>
            <a:schemeClr val="accent5"/>
          </a:solidFill>
        </p:spPr>
        <p:txBody>
          <a:bodyPr lIns="108000" tIns="72000" rIns="108000" bIns="72000"/>
          <a:lstStyle>
            <a:lvl1pPr marL="0" indent="0">
              <a:tabLst>
                <a:tab pos="3403600" algn="r"/>
              </a:tabLst>
              <a:defRPr sz="1400" b="1" baseline="0"/>
            </a:lvl1pPr>
            <a:lvl2pPr marL="0" indent="0">
              <a:buNone/>
              <a:tabLst>
                <a:tab pos="3403600" algn="r"/>
              </a:tabLst>
              <a:defRPr sz="1400" b="0" baseline="0"/>
            </a:lvl2pPr>
            <a:lvl3pPr marL="0" indent="0">
              <a:buNone/>
              <a:defRPr b="0" i="1"/>
            </a:lvl3pPr>
            <a:lvl4pPr>
              <a:defRPr b="0"/>
            </a:lvl4pPr>
            <a:lvl5pPr>
              <a:defRPr b="0"/>
            </a:lvl5pPr>
          </a:lstStyle>
          <a:p>
            <a:pPr lvl="0"/>
            <a:r>
              <a:rPr lang="de-DE"/>
              <a:t>Textmasterformat bearbeiten</a:t>
            </a:r>
          </a:p>
          <a:p>
            <a:pPr lvl="1"/>
            <a:r>
              <a:rPr lang="de-DE"/>
              <a:t>Zweite Ebene</a:t>
            </a:r>
          </a:p>
        </p:txBody>
      </p:sp>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10"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13" name="Text Placeholder 5"/>
          <p:cNvSpPr>
            <a:spLocks noGrp="1"/>
          </p:cNvSpPr>
          <p:nvPr>
            <p:ph type="body" sz="quarter" idx="16"/>
          </p:nvPr>
        </p:nvSpPr>
        <p:spPr>
          <a:xfrm>
            <a:off x="6681788" y="1768354"/>
            <a:ext cx="2735261" cy="4397496"/>
          </a:xfrm>
          <a:solidFill>
            <a:srgbClr val="CDE1EB"/>
          </a:solidFill>
        </p:spPr>
        <p:txBody>
          <a:bodyPr lIns="108000" tIns="72000" rIns="108000" bIns="72000"/>
          <a:lstStyle>
            <a:lvl1pPr marL="0" indent="0">
              <a:tabLst>
                <a:tab pos="3403600" algn="r"/>
              </a:tabLst>
              <a:defRPr sz="1400" b="1" baseline="0"/>
            </a:lvl1pPr>
            <a:lvl2pPr marL="0" indent="0">
              <a:buNone/>
              <a:tabLst>
                <a:tab pos="3403600" algn="r"/>
              </a:tabLst>
              <a:defRPr sz="1400" b="0" baseline="0"/>
            </a:lvl2pPr>
            <a:lvl3pPr marL="0" indent="0">
              <a:buNone/>
              <a:defRPr b="0" i="1"/>
            </a:lvl3pPr>
            <a:lvl4pPr>
              <a:defRPr b="0"/>
            </a:lvl4pPr>
            <a:lvl5pPr>
              <a:defRPr b="0"/>
            </a:lvl5pPr>
          </a:lstStyle>
          <a:p>
            <a:pPr lvl="0"/>
            <a:r>
              <a:rPr lang="de-DE"/>
              <a:t>Textmasterformat bearbeiten</a:t>
            </a:r>
          </a:p>
          <a:p>
            <a:pPr lvl="1"/>
            <a:r>
              <a:rPr lang="de-DE"/>
              <a:t>Zweite Ebene</a:t>
            </a:r>
          </a:p>
          <a:p>
            <a:pPr lvl="2"/>
            <a:r>
              <a:rPr lang="de-DE"/>
              <a:t>Dritte Ebene</a:t>
            </a:r>
          </a:p>
        </p:txBody>
      </p:sp>
      <p:sp>
        <p:nvSpPr>
          <p:cNvPr id="7" name="Footer Placeholder 4"/>
          <p:cNvSpPr>
            <a:spLocks noGrp="1"/>
          </p:cNvSpPr>
          <p:nvPr>
            <p:ph type="ftr" sz="quarter" idx="17"/>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32644344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de-DE"/>
              <a:t>Titelmasterformat durch Klicken bearbeiten</a:t>
            </a:r>
            <a:endParaRPr lang="de-DE" dirty="0"/>
          </a:p>
        </p:txBody>
      </p:sp>
      <p:sp>
        <p:nvSpPr>
          <p:cNvPr id="6" name="Text Placeholder 5"/>
          <p:cNvSpPr>
            <a:spLocks noGrp="1"/>
          </p:cNvSpPr>
          <p:nvPr>
            <p:ph type="body" sz="quarter" idx="14"/>
          </p:nvPr>
        </p:nvSpPr>
        <p:spPr>
          <a:xfrm>
            <a:off x="847724" y="1768354"/>
            <a:ext cx="8569325" cy="3892894"/>
          </a:xfrm>
          <a:solidFill>
            <a:schemeClr val="accent5"/>
          </a:solidFill>
        </p:spPr>
        <p:txBody>
          <a:bodyPr lIns="108000" tIns="72000" rIns="108000" bIns="72000"/>
          <a:lstStyle>
            <a:lvl1pPr>
              <a:defRPr sz="1400" b="0"/>
            </a:lvl1pPr>
            <a:lvl2pPr>
              <a:defRPr b="0"/>
            </a:lvl2pPr>
            <a:lvl3pPr>
              <a:defRPr b="0"/>
            </a:lvl3pPr>
            <a:lvl4pPr>
              <a:defRPr b="0"/>
            </a:lvl4pPr>
            <a:lvl5pPr>
              <a:defRPr b="0"/>
            </a:lvl5pPr>
          </a:lstStyle>
          <a:p>
            <a:pPr lvl="0"/>
            <a:r>
              <a:rPr lang="de-DE"/>
              <a:t>Textmasterformat bearbeiten</a:t>
            </a:r>
          </a:p>
        </p:txBody>
      </p:sp>
      <p:sp>
        <p:nvSpPr>
          <p:cNvPr id="10" name="Text Placeholder 8"/>
          <p:cNvSpPr>
            <a:spLocks noGrp="1"/>
          </p:cNvSpPr>
          <p:nvPr>
            <p:ph type="body" sz="quarter" idx="12"/>
          </p:nvPr>
        </p:nvSpPr>
        <p:spPr>
          <a:xfrm>
            <a:off x="847725" y="715169"/>
            <a:ext cx="8569325" cy="553244"/>
          </a:xfrm>
        </p:spPr>
        <p:txBody>
          <a:bodyPr/>
          <a:lstStyle>
            <a:lvl1pPr>
              <a:defRPr sz="1800" b="0">
                <a:solidFill>
                  <a:schemeClr val="bg2"/>
                </a:solidFill>
              </a:defRPr>
            </a:lvl1pPr>
          </a:lstStyle>
          <a:p>
            <a:pPr lvl="0"/>
            <a:r>
              <a:rPr lang="de-DE"/>
              <a:t>Textmasterformat bearbeiten</a:t>
            </a:r>
          </a:p>
        </p:txBody>
      </p:sp>
      <p:sp>
        <p:nvSpPr>
          <p:cNvPr id="5" name="Footer Placeholder 4"/>
          <p:cNvSpPr>
            <a:spLocks noGrp="1"/>
          </p:cNvSpPr>
          <p:nvPr>
            <p:ph type="ftr" sz="quarter" idx="15"/>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solidFill>
                <a:srgbClr val="000000"/>
              </a:solidFill>
            </a:endParaRPr>
          </a:p>
        </p:txBody>
      </p:sp>
    </p:spTree>
    <p:extLst>
      <p:ext uri="{BB962C8B-B14F-4D97-AF65-F5344CB8AC3E}">
        <p14:creationId xmlns:p14="http://schemas.microsoft.com/office/powerpoint/2010/main" val="28307640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5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6" name="Inhaltsplatzhalter 5"/>
          <p:cNvSpPr>
            <a:spLocks noGrp="1"/>
          </p:cNvSpPr>
          <p:nvPr>
            <p:ph sz="quarter" idx="12"/>
          </p:nvPr>
        </p:nvSpPr>
        <p:spPr>
          <a:xfrm>
            <a:off x="2792413" y="6669088"/>
            <a:ext cx="914400" cy="9144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3"/>
          </p:nvPr>
        </p:nvSpPr>
        <p:spPr>
          <a:xfrm>
            <a:off x="8934450" y="6527800"/>
            <a:ext cx="463550" cy="214313"/>
          </a:xfrm>
          <a:prstGeom prst="rect">
            <a:avLst/>
          </a:prstGeom>
        </p:spPr>
        <p:txBody>
          <a:bodyPr/>
          <a:lstStyle>
            <a:lvl1pPr fontAlgn="auto">
              <a:spcBef>
                <a:spcPts val="0"/>
              </a:spcBef>
              <a:spcAft>
                <a:spcPts val="0"/>
              </a:spcAft>
              <a:defRPr>
                <a:latin typeface="+mn-lt"/>
                <a:cs typeface="+mn-cs"/>
              </a:defRPr>
            </a:lvl1pPr>
          </a:lstStyle>
          <a:p>
            <a:pPr defTabSz="914400">
              <a:defRPr/>
            </a:pPr>
            <a:fld id="{EE95F75D-4245-4B5B-8B02-6B63FADAFC1C}" type="slidenum">
              <a:rPr lang="de-DE" altLang="de-DE" sz="1800">
                <a:solidFill>
                  <a:srgbClr val="000000"/>
                </a:solidFill>
              </a:rPr>
              <a:pPr defTabSz="914400">
                <a:defRPr/>
              </a:pPr>
              <a:t>‹#›</a:t>
            </a:fld>
            <a:endParaRPr lang="de-DE" altLang="de-DE" sz="1800" dirty="0">
              <a:solidFill>
                <a:srgbClr val="000000"/>
              </a:solidFill>
            </a:endParaRPr>
          </a:p>
        </p:txBody>
      </p:sp>
      <p:sp>
        <p:nvSpPr>
          <p:cNvPr id="5" name="Rectangle 61"/>
          <p:cNvSpPr>
            <a:spLocks noGrp="1" noChangeArrowheads="1"/>
          </p:cNvSpPr>
          <p:nvPr>
            <p:ph type="ftr" sz="quarter" idx="14"/>
          </p:nvPr>
        </p:nvSpPr>
        <p:spPr/>
        <p:txBody>
          <a:bodyPr/>
          <a:lstStyle>
            <a:lvl1pPr>
              <a:defRPr/>
            </a:lvl1pPr>
          </a:lstStyle>
          <a:p>
            <a:pPr>
              <a:defRPr/>
            </a:pPr>
            <a:r>
              <a:rPr lang="en-US">
                <a:solidFill>
                  <a:srgbClr val="000000"/>
                </a:solidFill>
              </a:rPr>
              <a:t>KfW Development Bank / Financial Cooperation with developing countries and emerging economies</a:t>
            </a:r>
            <a:endParaRPr lang="de-DE" altLang="de-DE" dirty="0">
              <a:solidFill>
                <a:srgbClr val="000000"/>
              </a:solidFill>
            </a:endParaRPr>
          </a:p>
        </p:txBody>
      </p:sp>
    </p:spTree>
    <p:extLst>
      <p:ext uri="{BB962C8B-B14F-4D97-AF65-F5344CB8AC3E}">
        <p14:creationId xmlns:p14="http://schemas.microsoft.com/office/powerpoint/2010/main" val="19268268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7_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47724" y="400689"/>
            <a:ext cx="8569327" cy="356590"/>
          </a:xfrm>
        </p:spPr>
        <p:txBody>
          <a:bodyPr/>
          <a:lstStyle>
            <a:lvl1pPr>
              <a:defRPr sz="2400" baseline="0"/>
            </a:lvl1pPr>
          </a:lstStyle>
          <a:p>
            <a:r>
              <a:rPr lang="en-US" dirty="0" err="1"/>
              <a:t>Folientitel</a:t>
            </a:r>
            <a:r>
              <a:rPr lang="en-US" dirty="0"/>
              <a:t> [max. 2 </a:t>
            </a:r>
            <a:r>
              <a:rPr lang="en-US" dirty="0" err="1"/>
              <a:t>Zeilen</a:t>
            </a:r>
            <a:r>
              <a:rPr lang="en-US" dirty="0"/>
              <a:t>]</a:t>
            </a:r>
            <a:br>
              <a:rPr lang="en-US" dirty="0"/>
            </a:br>
            <a:endParaRPr lang="de-DE" dirty="0"/>
          </a:p>
        </p:txBody>
      </p:sp>
      <p:sp>
        <p:nvSpPr>
          <p:cNvPr id="5" name="Footer Placeholder 4"/>
          <p:cNvSpPr>
            <a:spLocks noGrp="1"/>
          </p:cNvSpPr>
          <p:nvPr>
            <p:ph type="ftr" sz="quarter" idx="11"/>
          </p:nvPr>
        </p:nvSpPr>
        <p:spPr/>
        <p:txBody>
          <a:bodyPr/>
          <a:lstStyle/>
          <a:p>
            <a:r>
              <a:rPr lang="en-US">
                <a:solidFill>
                  <a:srgbClr val="000000"/>
                </a:solidFill>
              </a:rPr>
              <a:t>Climate risk insurance within the KfW</a:t>
            </a:r>
            <a:endParaRPr lang="de-DE">
              <a:solidFill>
                <a:srgbClr val="000000"/>
              </a:solidFill>
            </a:endParaRPr>
          </a:p>
        </p:txBody>
      </p:sp>
      <p:sp>
        <p:nvSpPr>
          <p:cNvPr id="11" name="Text Placeholder 10"/>
          <p:cNvSpPr>
            <a:spLocks noGrp="1"/>
          </p:cNvSpPr>
          <p:nvPr>
            <p:ph type="body" sz="quarter" idx="13" hasCustomPrompt="1"/>
          </p:nvPr>
        </p:nvSpPr>
        <p:spPr>
          <a:xfrm>
            <a:off x="847724" y="6165850"/>
            <a:ext cx="8569325" cy="215900"/>
          </a:xfrm>
        </p:spPr>
        <p:txBody>
          <a:bodyPr anchor="b"/>
          <a:lstStyle>
            <a:lvl1pPr>
              <a:lnSpc>
                <a:spcPct val="100000"/>
              </a:lnSpc>
              <a:spcBef>
                <a:spcPts val="10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en-US" dirty="0" err="1"/>
              <a:t>Quelle</a:t>
            </a:r>
            <a:r>
              <a:rPr lang="en-US" dirty="0"/>
              <a:t>, </a:t>
            </a:r>
            <a:r>
              <a:rPr lang="en-US" dirty="0" err="1"/>
              <a:t>Anmerkung</a:t>
            </a:r>
            <a:r>
              <a:rPr lang="en-US" dirty="0"/>
              <a:t>, </a:t>
            </a:r>
            <a:r>
              <a:rPr lang="en-US" dirty="0" err="1"/>
              <a:t>Fußnote</a:t>
            </a:r>
            <a:endParaRPr lang="en-US" dirty="0"/>
          </a:p>
        </p:txBody>
      </p:sp>
      <p:sp>
        <p:nvSpPr>
          <p:cNvPr id="13" name="Text Placeholder 8"/>
          <p:cNvSpPr>
            <a:spLocks noGrp="1"/>
          </p:cNvSpPr>
          <p:nvPr>
            <p:ph type="body" sz="quarter" idx="12" hasCustomPrompt="1"/>
          </p:nvPr>
        </p:nvSpPr>
        <p:spPr>
          <a:xfrm>
            <a:off x="847725" y="715169"/>
            <a:ext cx="8569325" cy="553244"/>
          </a:xfrm>
        </p:spPr>
        <p:txBody>
          <a:bodyPr/>
          <a:lstStyle>
            <a:lvl1pPr>
              <a:defRPr sz="1800" b="0">
                <a:solidFill>
                  <a:schemeClr val="bg2"/>
                </a:solidFill>
              </a:defRPr>
            </a:lvl1pPr>
          </a:lstStyle>
          <a:p>
            <a:pPr lvl="0"/>
            <a:r>
              <a:rPr lang="en-US" dirty="0" err="1"/>
              <a:t>Untertitel</a:t>
            </a:r>
            <a:r>
              <a:rPr lang="en-US" dirty="0"/>
              <a:t> [max. 2 </a:t>
            </a:r>
            <a:r>
              <a:rPr lang="en-US" dirty="0" err="1"/>
              <a:t>Zeilen</a:t>
            </a:r>
            <a:r>
              <a:rPr lang="en-US" dirty="0"/>
              <a:t>]</a:t>
            </a:r>
            <a:endParaRPr lang="de-DE" dirty="0"/>
          </a:p>
        </p:txBody>
      </p:sp>
    </p:spTree>
    <p:extLst>
      <p:ext uri="{BB962C8B-B14F-4D97-AF65-F5344CB8AC3E}">
        <p14:creationId xmlns:p14="http://schemas.microsoft.com/office/powerpoint/2010/main" val="36036841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InsuResilience Content Fließtex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srgbClr val="000000"/>
                </a:solidFill>
              </a:rPr>
              <a:t>KfW‘s Solutions in Climate Risk Insurance </a:t>
            </a:r>
            <a:endParaRPr lang="de-DE">
              <a:solidFill>
                <a:srgbClr val="000000"/>
              </a:solidFill>
            </a:endParaRPr>
          </a:p>
        </p:txBody>
      </p:sp>
      <p:sp>
        <p:nvSpPr>
          <p:cNvPr id="6" name="Slide Number Placeholder 5"/>
          <p:cNvSpPr>
            <a:spLocks noGrp="1"/>
          </p:cNvSpPr>
          <p:nvPr>
            <p:ph type="sldNum" sz="quarter" idx="12"/>
          </p:nvPr>
        </p:nvSpPr>
        <p:spPr/>
        <p:txBody>
          <a:bodyPr/>
          <a:lstStyle/>
          <a:p>
            <a:fld id="{2DD9DA5A-45E5-4F5F-A84E-F31E13D2BD19}" type="slidenum">
              <a:rPr lang="de-DE" smtClean="0">
                <a:solidFill>
                  <a:srgbClr val="000000"/>
                </a:solidFill>
              </a:rPr>
              <a:pPr/>
              <a:t>‹#›</a:t>
            </a:fld>
            <a:endParaRPr lang="de-DE">
              <a:solidFill>
                <a:srgbClr val="000000"/>
              </a:solidFill>
            </a:endParaRPr>
          </a:p>
        </p:txBody>
      </p:sp>
      <p:sp>
        <p:nvSpPr>
          <p:cNvPr id="7" name="Title Placeholder 7"/>
          <p:cNvSpPr>
            <a:spLocks noGrp="1"/>
          </p:cNvSpPr>
          <p:nvPr>
            <p:ph type="title" hasCustomPrompt="1"/>
          </p:nvPr>
        </p:nvSpPr>
        <p:spPr>
          <a:xfrm>
            <a:off x="507340" y="1553112"/>
            <a:ext cx="8891322" cy="495896"/>
          </a:xfrm>
          <a:prstGeom prst="rect">
            <a:avLst/>
          </a:prstGeom>
        </p:spPr>
        <p:txBody>
          <a:bodyPr vert="horz" lIns="36000" tIns="36000" rIns="36000" bIns="36000" rtlCol="0" anchor="t" anchorCtr="0">
            <a:spAutoFit/>
          </a:bodyPr>
          <a:lstStyle>
            <a:lvl1pPr algn="l">
              <a:lnSpc>
                <a:spcPts val="3300"/>
              </a:lnSpc>
              <a:defRPr sz="2500" baseline="0"/>
            </a:lvl1pPr>
          </a:lstStyle>
          <a:p>
            <a:r>
              <a:rPr lang="en-US" dirty="0" err="1"/>
              <a:t>Überschrift</a:t>
            </a:r>
            <a:r>
              <a:rPr lang="en-US" dirty="0"/>
              <a:t> (</a:t>
            </a:r>
            <a:r>
              <a:rPr lang="en-US" dirty="0" err="1"/>
              <a:t>einzeilig</a:t>
            </a:r>
            <a:r>
              <a:rPr lang="en-US" dirty="0"/>
              <a:t>)</a:t>
            </a:r>
            <a:endParaRPr lang="de-DE" dirty="0"/>
          </a:p>
        </p:txBody>
      </p:sp>
      <p:sp>
        <p:nvSpPr>
          <p:cNvPr id="9" name="Text Placeholder 8"/>
          <p:cNvSpPr>
            <a:spLocks noGrp="1"/>
          </p:cNvSpPr>
          <p:nvPr>
            <p:ph type="body" sz="quarter" idx="13" hasCustomPrompt="1"/>
          </p:nvPr>
        </p:nvSpPr>
        <p:spPr>
          <a:xfrm>
            <a:off x="507340" y="2266950"/>
            <a:ext cx="7371027" cy="4089401"/>
          </a:xfrm>
          <a:prstGeom prst="rect">
            <a:avLst/>
          </a:prstGeom>
        </p:spPr>
        <p:txBody>
          <a:bodyPr lIns="36000" tIns="36000" rIns="36000" bIns="36000">
            <a:noAutofit/>
          </a:bodyPr>
          <a:lstStyle>
            <a:lvl1pPr marL="0" indent="0" algn="l" defTabSz="360000">
              <a:lnSpc>
                <a:spcPts val="2600"/>
              </a:lnSpc>
              <a:spcBef>
                <a:spcPts val="0"/>
              </a:spcBef>
              <a:buFontTx/>
              <a:buNone/>
              <a:tabLst>
                <a:tab pos="1440000" algn="l"/>
              </a:tabLst>
              <a:defRPr sz="2100" baseline="0"/>
            </a:lvl1pPr>
            <a:lvl2pPr marL="0" indent="0" algn="l" defTabSz="360000">
              <a:lnSpc>
                <a:spcPts val="2600"/>
              </a:lnSpc>
              <a:spcBef>
                <a:spcPts val="0"/>
              </a:spcBef>
              <a:buFontTx/>
              <a:buNone/>
              <a:tabLst/>
              <a:defRPr sz="1600" baseline="0"/>
            </a:lvl2pPr>
            <a:lvl3pPr marL="0" indent="0" algn="l" defTabSz="360000">
              <a:lnSpc>
                <a:spcPts val="2600"/>
              </a:lnSpc>
              <a:spcBef>
                <a:spcPts val="0"/>
              </a:spcBef>
              <a:buFontTx/>
              <a:buNone/>
              <a:tabLst>
                <a:tab pos="1440000" algn="l"/>
              </a:tabLst>
              <a:defRPr sz="1600" baseline="0"/>
            </a:lvl3pPr>
            <a:lvl4pPr marL="0" indent="0" algn="l" defTabSz="360000">
              <a:lnSpc>
                <a:spcPts val="2600"/>
              </a:lnSpc>
              <a:spcBef>
                <a:spcPts val="0"/>
              </a:spcBef>
              <a:buFontTx/>
              <a:buNone/>
              <a:tabLst>
                <a:tab pos="1440000" algn="l"/>
              </a:tabLst>
              <a:defRPr sz="1600" baseline="0"/>
            </a:lvl4pPr>
            <a:lvl5pPr marL="0" indent="0" algn="l" defTabSz="360000">
              <a:lnSpc>
                <a:spcPts val="2600"/>
              </a:lnSpc>
              <a:spcBef>
                <a:spcPts val="0"/>
              </a:spcBef>
              <a:buFontTx/>
              <a:buNone/>
              <a:tabLst>
                <a:tab pos="1440000" algn="l"/>
              </a:tabLst>
              <a:defRPr sz="1600" baseline="0"/>
            </a:lvl5pPr>
          </a:lstStyle>
          <a:p>
            <a:pPr lvl="0"/>
            <a:r>
              <a:rPr lang="de-DE" dirty="0"/>
              <a:t>Fließtext. Dies ist ein Typoblindtext. An ihm kann man sehen, ob alle Buchstaben da sind und wie sie aussehen. Manchmal benutzt man Worte wie Hamburgefonts, Rafgenduks oder Handgloves, um Schriften zu testen. Manchmal Sätze, die alle Buchstaben des Alphabets enthalten - man nennt diese Sätze »Pangrams«.</a:t>
            </a:r>
          </a:p>
        </p:txBody>
      </p:sp>
    </p:spTree>
    <p:extLst>
      <p:ext uri="{BB962C8B-B14F-4D97-AF65-F5344CB8AC3E}">
        <p14:creationId xmlns:p14="http://schemas.microsoft.com/office/powerpoint/2010/main" val="408329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Inhalt (mit Hintergrund)">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4EB99B99-3E1F-4962-A07D-43E58545C978}"/>
              </a:ext>
            </a:extLst>
          </p:cNvPr>
          <p:cNvSpPr>
            <a:spLocks noGrp="1"/>
          </p:cNvSpPr>
          <p:nvPr>
            <p:ph type="body" sz="quarter" idx="15"/>
          </p:nvPr>
        </p:nvSpPr>
        <p:spPr>
          <a:xfrm>
            <a:off x="344487" y="1412875"/>
            <a:ext cx="9228771" cy="4786212"/>
          </a:xfrm>
          <a:solidFill>
            <a:schemeClr val="tx2"/>
          </a:solidFill>
        </p:spPr>
        <p:txBody>
          <a:bodyPr lIns="144000" tIns="108000" rIns="144000" bIns="108000"/>
          <a:lstStyle/>
          <a:p>
            <a:pPr lvl="0"/>
            <a:r>
              <a:rPr lang="de-DE"/>
              <a:t>Mastertextformat bearbeiten
Zweite Ebene
Dritte Ebene
Vierte Ebene
Fünfte Ebene</a:t>
            </a:r>
            <a:endParaRPr lang="de-DE" dirty="0"/>
          </a:p>
        </p:txBody>
      </p:sp>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E56C4F77-436D-47CF-993B-A7EA6185D785}"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40520"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5196997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InsuResilience Content Bild u Tex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de-DE">
              <a:solidFill>
                <a:srgbClr val="000000"/>
              </a:solidFill>
            </a:endParaRPr>
          </a:p>
        </p:txBody>
      </p:sp>
      <p:sp>
        <p:nvSpPr>
          <p:cNvPr id="6" name="Slide Number Placeholder 5"/>
          <p:cNvSpPr>
            <a:spLocks noGrp="1"/>
          </p:cNvSpPr>
          <p:nvPr>
            <p:ph type="sldNum" sz="quarter" idx="12"/>
          </p:nvPr>
        </p:nvSpPr>
        <p:spPr/>
        <p:txBody>
          <a:bodyPr/>
          <a:lstStyle/>
          <a:p>
            <a:fld id="{2DD9DA5A-45E5-4F5F-A84E-F31E13D2BD19}" type="slidenum">
              <a:rPr lang="de-DE" smtClean="0">
                <a:solidFill>
                  <a:srgbClr val="000000"/>
                </a:solidFill>
              </a:rPr>
              <a:pPr/>
              <a:t>‹#›</a:t>
            </a:fld>
            <a:endParaRPr lang="de-DE">
              <a:solidFill>
                <a:srgbClr val="000000"/>
              </a:solidFill>
            </a:endParaRPr>
          </a:p>
        </p:txBody>
      </p:sp>
      <p:sp>
        <p:nvSpPr>
          <p:cNvPr id="7" name="Title Placeholder 7"/>
          <p:cNvSpPr>
            <a:spLocks noGrp="1"/>
          </p:cNvSpPr>
          <p:nvPr>
            <p:ph type="title" hasCustomPrompt="1"/>
          </p:nvPr>
        </p:nvSpPr>
        <p:spPr>
          <a:xfrm>
            <a:off x="507340" y="1553112"/>
            <a:ext cx="8891322" cy="495896"/>
          </a:xfrm>
          <a:prstGeom prst="rect">
            <a:avLst/>
          </a:prstGeom>
        </p:spPr>
        <p:txBody>
          <a:bodyPr vert="horz" lIns="36000" tIns="36000" rIns="36000" bIns="36000" rtlCol="0" anchor="t" anchorCtr="0">
            <a:spAutoFit/>
          </a:bodyPr>
          <a:lstStyle>
            <a:lvl1pPr algn="l">
              <a:lnSpc>
                <a:spcPts val="3300"/>
              </a:lnSpc>
              <a:defRPr sz="2500" baseline="0"/>
            </a:lvl1pPr>
          </a:lstStyle>
          <a:p>
            <a:r>
              <a:rPr lang="en-US" dirty="0" err="1"/>
              <a:t>Überschrift</a:t>
            </a:r>
            <a:r>
              <a:rPr lang="en-US" dirty="0"/>
              <a:t> (</a:t>
            </a:r>
            <a:r>
              <a:rPr lang="en-US" dirty="0" err="1"/>
              <a:t>einzeilig</a:t>
            </a:r>
            <a:r>
              <a:rPr lang="en-US" dirty="0"/>
              <a:t>)</a:t>
            </a:r>
            <a:endParaRPr lang="de-DE" dirty="0"/>
          </a:p>
        </p:txBody>
      </p:sp>
      <p:sp>
        <p:nvSpPr>
          <p:cNvPr id="11" name="Picture Placeholder 9"/>
          <p:cNvSpPr>
            <a:spLocks noGrp="1"/>
          </p:cNvSpPr>
          <p:nvPr>
            <p:ph type="pic" sz="quarter" idx="14"/>
          </p:nvPr>
        </p:nvSpPr>
        <p:spPr>
          <a:xfrm>
            <a:off x="507340" y="2266950"/>
            <a:ext cx="5849010" cy="4248000"/>
          </a:xfrm>
          <a:prstGeom prst="rect">
            <a:avLst/>
          </a:prstGeom>
          <a:solidFill>
            <a:schemeClr val="bg1">
              <a:lumMod val="95000"/>
            </a:schemeClr>
          </a:solidFill>
        </p:spPr>
        <p:txBody>
          <a:bodyPr lIns="36000" tIns="36000" rIns="36000" bIns="36000">
            <a:noAutofit/>
          </a:bodyPr>
          <a:lstStyle/>
          <a:p>
            <a:endParaRPr lang="de-DE"/>
          </a:p>
        </p:txBody>
      </p:sp>
      <p:sp>
        <p:nvSpPr>
          <p:cNvPr id="8" name="Text Placeholder 8"/>
          <p:cNvSpPr>
            <a:spLocks noGrp="1"/>
          </p:cNvSpPr>
          <p:nvPr>
            <p:ph type="body" sz="quarter" idx="13" hasCustomPrompt="1"/>
          </p:nvPr>
        </p:nvSpPr>
        <p:spPr>
          <a:xfrm>
            <a:off x="6591963" y="2266951"/>
            <a:ext cx="2818738" cy="4089400"/>
          </a:xfrm>
          <a:prstGeom prst="rect">
            <a:avLst/>
          </a:prstGeom>
        </p:spPr>
        <p:txBody>
          <a:bodyPr lIns="36000" tIns="36000" rIns="36000" bIns="36000">
            <a:noAutofit/>
          </a:bodyPr>
          <a:lstStyle>
            <a:lvl1pPr marL="0" indent="0" algn="l" defTabSz="360000">
              <a:lnSpc>
                <a:spcPts val="2600"/>
              </a:lnSpc>
              <a:spcBef>
                <a:spcPts val="0"/>
              </a:spcBef>
              <a:buFontTx/>
              <a:buNone/>
              <a:tabLst>
                <a:tab pos="1440000" algn="l"/>
              </a:tabLst>
              <a:defRPr sz="2100" baseline="0"/>
            </a:lvl1pPr>
            <a:lvl2pPr marL="0" indent="0" algn="l" defTabSz="360000">
              <a:lnSpc>
                <a:spcPts val="2600"/>
              </a:lnSpc>
              <a:spcBef>
                <a:spcPts val="0"/>
              </a:spcBef>
              <a:buFontTx/>
              <a:buNone/>
              <a:tabLst/>
              <a:defRPr sz="1600" baseline="0"/>
            </a:lvl2pPr>
            <a:lvl3pPr marL="0" indent="0" algn="l" defTabSz="360000">
              <a:lnSpc>
                <a:spcPts val="2600"/>
              </a:lnSpc>
              <a:spcBef>
                <a:spcPts val="0"/>
              </a:spcBef>
              <a:buFontTx/>
              <a:buNone/>
              <a:tabLst>
                <a:tab pos="1440000" algn="l"/>
              </a:tabLst>
              <a:defRPr sz="1600" baseline="0"/>
            </a:lvl3pPr>
            <a:lvl4pPr marL="0" indent="0" algn="l" defTabSz="360000">
              <a:lnSpc>
                <a:spcPts val="2600"/>
              </a:lnSpc>
              <a:spcBef>
                <a:spcPts val="0"/>
              </a:spcBef>
              <a:buFontTx/>
              <a:buNone/>
              <a:tabLst>
                <a:tab pos="1440000" algn="l"/>
              </a:tabLst>
              <a:defRPr sz="1600" baseline="0"/>
            </a:lvl4pPr>
            <a:lvl5pPr marL="0" indent="0" algn="l" defTabSz="360000">
              <a:lnSpc>
                <a:spcPts val="2600"/>
              </a:lnSpc>
              <a:spcBef>
                <a:spcPts val="0"/>
              </a:spcBef>
              <a:buFontTx/>
              <a:buNone/>
              <a:tabLst>
                <a:tab pos="1440000" algn="l"/>
              </a:tabLst>
              <a:defRPr sz="1600" baseline="0"/>
            </a:lvl5pPr>
          </a:lstStyle>
          <a:p>
            <a:pPr lvl="0"/>
            <a:r>
              <a:rPr lang="de-DE" dirty="0"/>
              <a:t>Beschreibung. Dies ist ein Typoblindtext. An ihm kann man sehen, ob alle Buchstaben da sind und wie sie aussehen. </a:t>
            </a:r>
          </a:p>
        </p:txBody>
      </p:sp>
    </p:spTree>
    <p:extLst>
      <p:ext uri="{BB962C8B-B14F-4D97-AF65-F5344CB8AC3E}">
        <p14:creationId xmlns:p14="http://schemas.microsoft.com/office/powerpoint/2010/main" val="19408113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5_Agenda">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BE4361EE-89BC-4E5E-84A9-28260CDF8C59}"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7">
            <a:extLst>
              <a:ext uri="{FF2B5EF4-FFF2-40B4-BE49-F238E27FC236}">
                <a16:creationId xmlns:a16="http://schemas.microsoft.com/office/drawing/2014/main" id="{DC2D0EC3-A95E-4954-92ED-7BCE700AFDD0}"/>
              </a:ext>
            </a:extLst>
          </p:cNvPr>
          <p:cNvSpPr>
            <a:spLocks noGrp="1"/>
          </p:cNvSpPr>
          <p:nvPr>
            <p:ph type="body" sz="quarter" idx="13"/>
          </p:nvPr>
        </p:nvSpPr>
        <p:spPr bwMode="gray">
          <a:xfrm>
            <a:off x="344488" y="1368000"/>
            <a:ext cx="9217026" cy="4977238"/>
          </a:xfrm>
        </p:spPr>
        <p:txBody>
          <a:bodyPr/>
          <a:lstStyle>
            <a:lvl1pPr marL="266700" indent="-266700">
              <a:spcBef>
                <a:spcPts val="0"/>
              </a:spcBef>
              <a:buSzPct val="100000"/>
              <a:buFont typeface="+mj-lt"/>
              <a:buAutoNum type="arabicPeriod"/>
              <a:defRPr sz="2000">
                <a:solidFill>
                  <a:schemeClr val="accent1"/>
                </a:solidFill>
              </a:defRPr>
            </a:lvl1pPr>
            <a:lvl2pPr marL="563563" indent="-296863">
              <a:spcBef>
                <a:spcPts val="0"/>
              </a:spcBef>
              <a:buSzPct val="100000"/>
              <a:buFont typeface="+mj-lt"/>
              <a:buAutoNum type="alphaLcParenR"/>
              <a:defRPr sz="2000">
                <a:solidFill>
                  <a:schemeClr val="accent1"/>
                </a:solidFill>
              </a:defRPr>
            </a:lvl2pPr>
            <a:lvl3pPr marL="987425" indent="-266700">
              <a:spcBef>
                <a:spcPts val="0"/>
              </a:spcBef>
              <a:defRPr sz="2000">
                <a:solidFill>
                  <a:schemeClr val="accent1"/>
                </a:solidFill>
              </a:defRPr>
            </a:lvl3pPr>
            <a:lvl4pPr marL="1344613" indent="-266700">
              <a:spcBef>
                <a:spcPts val="0"/>
              </a:spcBef>
              <a:defRPr sz="2000">
                <a:solidFill>
                  <a:schemeClr val="accent1"/>
                </a:solidFill>
              </a:defRPr>
            </a:lvl4pPr>
            <a:lvl5pPr marL="1703388" indent="-269875">
              <a:spcBef>
                <a:spcPts val="0"/>
              </a:spcBef>
              <a:defRPr sz="2000">
                <a:solidFill>
                  <a:schemeClr val="accent1"/>
                </a:solidFill>
              </a:defRPr>
            </a:lvl5pPr>
          </a:lstStyle>
          <a:p>
            <a:pPr lvl="0"/>
            <a:r>
              <a:rPr lang="de-DE"/>
              <a:t>Mastertextformat bearbeiten
Zweite Ebene
Dritte Ebene
Vierte Ebene
Fünfte Ebene</a:t>
            </a:r>
            <a:endParaRPr lang="de-DE" dirty="0"/>
          </a:p>
        </p:txBody>
      </p:sp>
      <p:sp>
        <p:nvSpPr>
          <p:cNvPr id="9" name="Textplatzhalter 8">
            <a:extLst>
              <a:ext uri="{FF2B5EF4-FFF2-40B4-BE49-F238E27FC236}">
                <a16:creationId xmlns:a16="http://schemas.microsoft.com/office/drawing/2014/main" id="{D608AE62-84CB-4996-80B3-21AF3496AA14}"/>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9986443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6_1 Inhal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DD4B3568-41CC-42DE-B2EA-D12231110AEC}"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1" name="Textplatzhalter 10">
            <a:extLst>
              <a:ext uri="{FF2B5EF4-FFF2-40B4-BE49-F238E27FC236}">
                <a16:creationId xmlns:a16="http://schemas.microsoft.com/office/drawing/2014/main" id="{82B579BD-3C39-45EA-9C3E-D015E233DF95}"/>
              </a:ext>
            </a:extLst>
          </p:cNvPr>
          <p:cNvSpPr>
            <a:spLocks noGrp="1"/>
          </p:cNvSpPr>
          <p:nvPr>
            <p:ph type="body" sz="quarter" idx="15"/>
          </p:nvPr>
        </p:nvSpPr>
        <p:spPr>
          <a:xfrm>
            <a:off x="344487" y="1368000"/>
            <a:ext cx="9217026"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16061078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5_1 Inhalt (mit Hintergrund)">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4EB99B99-3E1F-4962-A07D-43E58545C978}"/>
              </a:ext>
            </a:extLst>
          </p:cNvPr>
          <p:cNvSpPr>
            <a:spLocks noGrp="1"/>
          </p:cNvSpPr>
          <p:nvPr>
            <p:ph type="body" sz="quarter" idx="15"/>
          </p:nvPr>
        </p:nvSpPr>
        <p:spPr>
          <a:xfrm>
            <a:off x="344487" y="1412875"/>
            <a:ext cx="9228771" cy="4786212"/>
          </a:xfrm>
          <a:solidFill>
            <a:schemeClr val="tx2"/>
          </a:solidFill>
        </p:spPr>
        <p:txBody>
          <a:bodyPr lIns="144000" tIns="108000" rIns="144000" bIns="108000"/>
          <a:lstStyle/>
          <a:p>
            <a:pPr lvl="0"/>
            <a:r>
              <a:rPr lang="de-DE"/>
              <a:t>Mastertextformat bearbeiten
Zweite Ebene
Dritte Ebene
Vierte Ebene
Fünfte Ebene</a:t>
            </a:r>
            <a:endParaRPr lang="de-DE" dirty="0"/>
          </a:p>
        </p:txBody>
      </p:sp>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6AA4FED2-2D42-4A95-9ECF-4668FE6198C0}"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40520"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9338114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6_2 Inhalte">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8" y="1368000"/>
            <a:ext cx="4500562" cy="4977238"/>
          </a:xfrm>
        </p:spPr>
        <p:txBody>
          <a:body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3CB7310F-5B72-4494-BE21-FB64CA65AA93}"/>
              </a:ext>
            </a:extLst>
          </p:cNvPr>
          <p:cNvSpPr>
            <a:spLocks noGrp="1"/>
          </p:cNvSpPr>
          <p:nvPr>
            <p:ph type="body" sz="quarter" idx="16"/>
          </p:nvPr>
        </p:nvSpPr>
        <p:spPr>
          <a:xfrm>
            <a:off x="5060951" y="1368000"/>
            <a:ext cx="4500562" cy="4977238"/>
          </a:xfrm>
        </p:spPr>
        <p:txBody>
          <a:bodyPr/>
          <a:lstStyle/>
          <a:p>
            <a:pPr lvl="0"/>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9E2CA5D1-24D3-4B6C-BEA7-16A64FF8BAF7}"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7816905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5_Inhalt und Bild (recht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6A3F7F45-08E4-45CA-880D-2012858648EE}"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5060950" y="1412875"/>
            <a:ext cx="4500563" cy="4787900"/>
          </a:xfrm>
          <a:noFill/>
        </p:spPr>
        <p:txBody>
          <a:bodyPr anchor="ctr"/>
          <a:lstStyle>
            <a:lvl1pPr marL="0" indent="0" algn="ctr">
              <a:buNone/>
              <a:defRPr/>
            </a:lvl1pPr>
          </a:lstStyle>
          <a:p>
            <a:r>
              <a:rPr lang="de-DE"/>
              <a:t>Bild durch Klicken auf Symbol hinzufügen</a:t>
            </a:r>
          </a:p>
        </p:txBody>
      </p:sp>
      <p:sp>
        <p:nvSpPr>
          <p:cNvPr id="14" name="Textplatzhalter 8">
            <a:extLst>
              <a:ext uri="{FF2B5EF4-FFF2-40B4-BE49-F238E27FC236}">
                <a16:creationId xmlns:a16="http://schemas.microsoft.com/office/drawing/2014/main" id="{0AE7C685-1059-44DB-9E3C-01DA0DF18146}"/>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95AAB774-8EA4-4509-9EF3-010341A93110}"/>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10">
            <a:extLst>
              <a:ext uri="{FF2B5EF4-FFF2-40B4-BE49-F238E27FC236}">
                <a16:creationId xmlns:a16="http://schemas.microsoft.com/office/drawing/2014/main" id="{20B50DE5-E236-4AA1-BAAF-8151E8C184A5}"/>
              </a:ext>
            </a:extLst>
          </p:cNvPr>
          <p:cNvSpPr>
            <a:spLocks noGrp="1"/>
          </p:cNvSpPr>
          <p:nvPr>
            <p:ph type="body" sz="quarter" idx="16"/>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8800395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5_Inhalt und Bild (link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9CDF5834-54B3-4F56-8022-014EE4D75058}"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344487" y="1412875"/>
            <a:ext cx="4500563" cy="4787900"/>
          </a:xfrm>
          <a:noFill/>
        </p:spPr>
        <p:txBody>
          <a:bodyPr anchor="ctr"/>
          <a:lstStyle>
            <a:lvl1pPr marL="0" indent="0" algn="ctr">
              <a:buNone/>
              <a:defRPr/>
            </a:lvl1pPr>
          </a:lstStyle>
          <a:p>
            <a:r>
              <a:rPr lang="de-DE"/>
              <a:t>Bild durch Klicken auf Symbol hinzufügen</a:t>
            </a:r>
            <a:endParaRPr lang="de-DE" dirty="0"/>
          </a:p>
        </p:txBody>
      </p:sp>
      <p:sp>
        <p:nvSpPr>
          <p:cNvPr id="10" name="Textplatzhalter 8">
            <a:extLst>
              <a:ext uri="{FF2B5EF4-FFF2-40B4-BE49-F238E27FC236}">
                <a16:creationId xmlns:a16="http://schemas.microsoft.com/office/drawing/2014/main" id="{30277B03-85B4-4F3B-A030-8A1FED7499E9}"/>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1D1C562-D211-4469-8BCE-F4C9C4C9EE38}"/>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63CAAA68-A509-4AFC-977E-960A985302B7}"/>
              </a:ext>
            </a:extLst>
          </p:cNvPr>
          <p:cNvSpPr>
            <a:spLocks noGrp="1"/>
          </p:cNvSpPr>
          <p:nvPr>
            <p:ph type="body" sz="quarter" idx="16"/>
          </p:nvPr>
        </p:nvSpPr>
        <p:spPr>
          <a:xfrm>
            <a:off x="5064422" y="1368000"/>
            <a:ext cx="4497091" cy="4977238"/>
          </a:xfrm>
        </p:spPr>
        <p:txBody>
          <a:bodyPr/>
          <a:lstStyle/>
          <a:p>
            <a:pPr lvl="0"/>
            <a:r>
              <a:rPr lang="de-DE"/>
              <a:t>Mastertextformat bearbeiten
Zweite Ebene
Dritte Ebene
Vierte Ebene
Fünfte Ebene</a:t>
            </a:r>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42853443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_1 Bild">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9217026" cy="4787900"/>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5B096DF3-A6A1-4877-8F5B-1521D6B8B4E1}"/>
              </a:ext>
            </a:extLst>
          </p:cNvPr>
          <p:cNvSpPr>
            <a:spLocks noGrp="1"/>
          </p:cNvSpPr>
          <p:nvPr>
            <p:ph type="dt" sz="half" idx="14"/>
          </p:nvPr>
        </p:nvSpPr>
        <p:spPr bwMode="gray"/>
        <p:txBody>
          <a:bodyPr/>
          <a:lstStyle/>
          <a:p>
            <a:fld id="{ED4AB8DA-3633-4CE6-8831-3DC76A336B01}" type="datetime4">
              <a:rPr lang="de-DE" smtClean="0">
                <a:solidFill>
                  <a:srgbClr val="000000"/>
                </a:solidFill>
              </a:rPr>
              <a:pPr/>
              <a:t>6. Juli 2021</a:t>
            </a:fld>
            <a:endParaRPr lang="de-DE" dirty="0">
              <a:solidFill>
                <a:srgbClr val="000000"/>
              </a:solidFill>
            </a:endParaRPr>
          </a:p>
        </p:txBody>
      </p:sp>
      <p:sp>
        <p:nvSpPr>
          <p:cNvPr id="5" name="Fußzeilenplatzhalter 4">
            <a:extLst>
              <a:ext uri="{FF2B5EF4-FFF2-40B4-BE49-F238E27FC236}">
                <a16:creationId xmlns:a16="http://schemas.microsoft.com/office/drawing/2014/main" id="{74E34643-716D-4D23-96E4-2665440CE1C9}"/>
              </a:ext>
            </a:extLst>
          </p:cNvPr>
          <p:cNvSpPr>
            <a:spLocks noGrp="1"/>
          </p:cNvSpPr>
          <p:nvPr>
            <p:ph type="ftr" sz="quarter" idx="15"/>
          </p:nvPr>
        </p:nvSpPr>
        <p:spPr bwMode="gray"/>
        <p:txBody>
          <a:bodyPr/>
          <a:lstStyle/>
          <a:p>
            <a:r>
              <a:rPr lang="de-DE">
                <a:solidFill>
                  <a:srgbClr val="000000"/>
                </a:solidFill>
              </a:rPr>
              <a:t>Titel der Präsentation / Ort, XX Monat Jahr (Eingabe über "Einfügen &gt; Kopf- und Fußzeile")</a:t>
            </a:r>
            <a:endParaRPr lang="de-DE" dirty="0">
              <a:solidFill>
                <a:srgbClr val="000000"/>
              </a:solidFill>
            </a:endParaRPr>
          </a:p>
        </p:txBody>
      </p:sp>
      <p:sp>
        <p:nvSpPr>
          <p:cNvPr id="7" name="Foliennummernplatzhalter 6">
            <a:extLst>
              <a:ext uri="{FF2B5EF4-FFF2-40B4-BE49-F238E27FC236}">
                <a16:creationId xmlns:a16="http://schemas.microsoft.com/office/drawing/2014/main" id="{B54FDB22-37CE-438C-974B-20FF84032BF7}"/>
              </a:ext>
            </a:extLst>
          </p:cNvPr>
          <p:cNvSpPr>
            <a:spLocks noGrp="1"/>
          </p:cNvSpPr>
          <p:nvPr>
            <p:ph type="sldNum" sz="quarter" idx="16"/>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8" name="Textplatzhalter 8">
            <a:extLst>
              <a:ext uri="{FF2B5EF4-FFF2-40B4-BE49-F238E27FC236}">
                <a16:creationId xmlns:a16="http://schemas.microsoft.com/office/drawing/2014/main" id="{619DCFDF-CFF3-4C8F-8041-6BB6614A15C0}"/>
              </a:ext>
            </a:extLst>
          </p:cNvPr>
          <p:cNvSpPr>
            <a:spLocks noGrp="1"/>
          </p:cNvSpPr>
          <p:nvPr>
            <p:ph type="body" sz="quarter" idx="17" hasCustomPrompt="1"/>
          </p:nvPr>
        </p:nvSpPr>
        <p:spPr>
          <a:xfrm>
            <a:off x="344487" y="6202800"/>
            <a:ext cx="9228771"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27BBA4C-DD0E-48E0-A857-547F8DFE2A8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5083514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2 Bilder">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4497091" cy="4789925"/>
          </a:xfrm>
          <a:noFill/>
        </p:spPr>
        <p:txBody>
          <a:bodyPr anchor="ctr"/>
          <a:lstStyle>
            <a:lvl1pPr marL="0" indent="0" algn="ctr">
              <a:buNone/>
              <a:defRPr/>
            </a:lvl1pPr>
          </a:lstStyle>
          <a:p>
            <a:r>
              <a:rPr lang="de-DE"/>
              <a:t>Bild durch Klicken auf Symbol hinzufügen</a:t>
            </a:r>
          </a:p>
        </p:txBody>
      </p:sp>
      <p:sp>
        <p:nvSpPr>
          <p:cNvPr id="4" name="Bildplatzhalter 8">
            <a:extLst>
              <a:ext uri="{FF2B5EF4-FFF2-40B4-BE49-F238E27FC236}">
                <a16:creationId xmlns:a16="http://schemas.microsoft.com/office/drawing/2014/main" id="{F7895F72-12DE-43C1-A37A-EA75A21EA4A4}"/>
              </a:ext>
            </a:extLst>
          </p:cNvPr>
          <p:cNvSpPr>
            <a:spLocks noGrp="1"/>
          </p:cNvSpPr>
          <p:nvPr>
            <p:ph type="pic" sz="quarter" idx="14"/>
          </p:nvPr>
        </p:nvSpPr>
        <p:spPr bwMode="gray">
          <a:xfrm>
            <a:off x="5064422" y="1412875"/>
            <a:ext cx="4497091" cy="4789925"/>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BFB4171F-EB70-4599-BA3B-B839C7FFDA34}"/>
              </a:ext>
            </a:extLst>
          </p:cNvPr>
          <p:cNvSpPr>
            <a:spLocks noGrp="1"/>
          </p:cNvSpPr>
          <p:nvPr>
            <p:ph type="dt" sz="half" idx="15"/>
          </p:nvPr>
        </p:nvSpPr>
        <p:spPr bwMode="gray"/>
        <p:txBody>
          <a:bodyPr/>
          <a:lstStyle/>
          <a:p>
            <a:fld id="{315EBF17-9747-4BCE-928E-3680CC52FBA1}"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D18196A4-CD1C-4332-8DBE-6D2A1677E12D}"/>
              </a:ext>
            </a:extLst>
          </p:cNvPr>
          <p:cNvSpPr>
            <a:spLocks noGrp="1"/>
          </p:cNvSpPr>
          <p:nvPr>
            <p:ph type="ftr" sz="quarter" idx="16"/>
          </p:nvPr>
        </p:nvSpPr>
        <p:spPr bwMode="gray"/>
        <p:txBody>
          <a:bodyPr/>
          <a:lstStyle/>
          <a:p>
            <a:r>
              <a:rPr lang="de-DE">
                <a:solidFill>
                  <a:srgbClr val="000000"/>
                </a:solidFill>
              </a:rPr>
              <a:t>Titel der Präsentation / Ort, XX Monat Jahr (Eingabe über "Einfügen &gt; Kopf- und Fußzeile")</a:t>
            </a:r>
            <a:endParaRPr lang="de-DE" dirty="0">
              <a:solidFill>
                <a:srgbClr val="000000"/>
              </a:solidFill>
            </a:endParaRPr>
          </a:p>
        </p:txBody>
      </p:sp>
      <p:sp>
        <p:nvSpPr>
          <p:cNvPr id="8" name="Foliennummernplatzhalter 7">
            <a:extLst>
              <a:ext uri="{FF2B5EF4-FFF2-40B4-BE49-F238E27FC236}">
                <a16:creationId xmlns:a16="http://schemas.microsoft.com/office/drawing/2014/main" id="{DD395116-B4DF-4C65-86EF-D98CA4BA6281}"/>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9" name="Textplatzhalter 8">
            <a:extLst>
              <a:ext uri="{FF2B5EF4-FFF2-40B4-BE49-F238E27FC236}">
                <a16:creationId xmlns:a16="http://schemas.microsoft.com/office/drawing/2014/main" id="{0289CD2F-7262-4377-9CA8-410D53F1AA23}"/>
              </a:ext>
            </a:extLst>
          </p:cNvPr>
          <p:cNvSpPr>
            <a:spLocks noGrp="1"/>
          </p:cNvSpPr>
          <p:nvPr>
            <p:ph type="body" sz="quarter" idx="18"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EBE10CD9-8859-463A-8368-BCE572843408}"/>
              </a:ext>
            </a:extLst>
          </p:cNvPr>
          <p:cNvSpPr>
            <a:spLocks noGrp="1"/>
          </p:cNvSpPr>
          <p:nvPr>
            <p:ph type="body" sz="quarter" idx="19"/>
          </p:nvPr>
        </p:nvSpPr>
        <p:spPr>
          <a:xfrm>
            <a:off x="500402" y="676800"/>
            <a:ext cx="9072858"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26409242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5_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50E148DC-C79D-4D1B-BF22-A05582E0B45D}"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6" name="Textplatzhalter 8">
            <a:extLst>
              <a:ext uri="{FF2B5EF4-FFF2-40B4-BE49-F238E27FC236}">
                <a16:creationId xmlns:a16="http://schemas.microsoft.com/office/drawing/2014/main" id="{C1AD9F2A-0B80-47A0-A099-2BC51A092EA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7" name="Textplatzhalter 8">
            <a:extLst>
              <a:ext uri="{FF2B5EF4-FFF2-40B4-BE49-F238E27FC236}">
                <a16:creationId xmlns:a16="http://schemas.microsoft.com/office/drawing/2014/main" id="{DFAD501C-EF85-4FDB-9C84-740225F3EF15}"/>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19595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Inhalte">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8" y="1368000"/>
            <a:ext cx="4500562" cy="4977238"/>
          </a:xfrm>
        </p:spPr>
        <p:txBody>
          <a:body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3CB7310F-5B72-4494-BE21-FB64CA65AA93}"/>
              </a:ext>
            </a:extLst>
          </p:cNvPr>
          <p:cNvSpPr>
            <a:spLocks noGrp="1"/>
          </p:cNvSpPr>
          <p:nvPr>
            <p:ph type="body" sz="quarter" idx="16"/>
          </p:nvPr>
        </p:nvSpPr>
        <p:spPr>
          <a:xfrm>
            <a:off x="5060951" y="1368000"/>
            <a:ext cx="4500562" cy="4977238"/>
          </a:xfrm>
        </p:spPr>
        <p:txBody>
          <a:bodyPr/>
          <a:lstStyle/>
          <a:p>
            <a:pPr lvl="0"/>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B71A54DA-EF28-45A1-A1D5-E555FFA9F389}"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40964177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Inhalt und Diagramm (rechts)">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42FE1863-29B1-4AF0-94E3-B0601E3FD91A}"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5072696" y="1620000"/>
            <a:ext cx="4488817" cy="4582800"/>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5060950" y="1368000"/>
            <a:ext cx="450056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5192211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_Inhalt und Diagramm (links)">
    <p:spTree>
      <p:nvGrpSpPr>
        <p:cNvPr id="1" name=""/>
        <p:cNvGrpSpPr/>
        <p:nvPr/>
      </p:nvGrpSpPr>
      <p:grpSpPr>
        <a:xfrm>
          <a:off x="0" y="0"/>
          <a:ext cx="0" cy="0"/>
          <a:chOff x="0" y="0"/>
          <a:chExt cx="0" cy="0"/>
        </a:xfrm>
      </p:grpSpPr>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344487" y="1620000"/>
            <a:ext cx="4500563" cy="4582799"/>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5060950"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067B625D-8140-41EA-93D5-15C53B3A7B86}"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5918018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6_1 Diagramm">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BC86B4B7-44B5-4F56-B27B-640DF2B9FC2E}"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7" y="1620000"/>
            <a:ext cx="9217025" cy="4580775"/>
          </a:xfrm>
        </p:spPr>
        <p:txBody>
          <a:bodyPr anchor="ctr"/>
          <a:lstStyle>
            <a:lvl1pPr marL="0" indent="0" algn="ctr">
              <a:buNone/>
              <a:defRPr/>
            </a:lvl1pPr>
          </a:lstStyle>
          <a:p>
            <a:r>
              <a:rPr lang="de-DE"/>
              <a:t>Diagramm durch Klicken auf Symbol hinzufügen</a:t>
            </a:r>
            <a:endParaRPr lang="de-DE" dirty="0"/>
          </a:p>
        </p:txBody>
      </p:sp>
      <p:sp>
        <p:nvSpPr>
          <p:cNvPr id="10" name="Textplatzhalter 8">
            <a:extLst>
              <a:ext uri="{FF2B5EF4-FFF2-40B4-BE49-F238E27FC236}">
                <a16:creationId xmlns:a16="http://schemas.microsoft.com/office/drawing/2014/main" id="{D4A89282-8B33-45B9-8BD4-5C1BE0F60C9C}"/>
              </a:ext>
            </a:extLst>
          </p:cNvPr>
          <p:cNvSpPr>
            <a:spLocks noGrp="1"/>
          </p:cNvSpPr>
          <p:nvPr>
            <p:ph type="body" sz="quarter" idx="13" hasCustomPrompt="1"/>
          </p:nvPr>
        </p:nvSpPr>
        <p:spPr>
          <a:xfrm>
            <a:off x="344488"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7D97AADF-437A-4900-B8E7-081F5D878D9E}"/>
              </a:ext>
            </a:extLst>
          </p:cNvPr>
          <p:cNvSpPr>
            <a:spLocks noGrp="1"/>
          </p:cNvSpPr>
          <p:nvPr>
            <p:ph type="body" sz="quarter" idx="16"/>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A5DEAF36-B708-449D-BF50-903D616031A9}"/>
              </a:ext>
            </a:extLst>
          </p:cNvPr>
          <p:cNvSpPr>
            <a:spLocks noGrp="1"/>
          </p:cNvSpPr>
          <p:nvPr>
            <p:ph type="body" sz="quarter" idx="17" hasCustomPrompt="1"/>
          </p:nvPr>
        </p:nvSpPr>
        <p:spPr>
          <a:xfrm>
            <a:off x="344488" y="1368000"/>
            <a:ext cx="9217025"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4990894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8_2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D30A4FE6-771F-4A07-B436-BBA5F671381D}"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8"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1"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4" name="Textplatzhalter 8">
            <a:extLst>
              <a:ext uri="{FF2B5EF4-FFF2-40B4-BE49-F238E27FC236}">
                <a16:creationId xmlns:a16="http://schemas.microsoft.com/office/drawing/2014/main" id="{1EA0F3E1-D742-4DA0-B74B-A037A9673EB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556C389-B714-47EE-9D21-BE82CC21CF9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68B61E78-AF51-4675-BACD-74BC50875F0F}"/>
              </a:ext>
            </a:extLst>
          </p:cNvPr>
          <p:cNvSpPr>
            <a:spLocks noGrp="1"/>
          </p:cNvSpPr>
          <p:nvPr>
            <p:ph type="body" sz="quarter" idx="19"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D9AED4B9-F4C2-48D8-A92C-2F82B5C38BC8}"/>
              </a:ext>
            </a:extLst>
          </p:cNvPr>
          <p:cNvSpPr>
            <a:spLocks noGrp="1"/>
          </p:cNvSpPr>
          <p:nvPr>
            <p:ph type="body" sz="quarter" idx="20" hasCustomPrompt="1"/>
          </p:nvPr>
        </p:nvSpPr>
        <p:spPr>
          <a:xfrm>
            <a:off x="5060951"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4397869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6_4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85D8DF8A-C27B-4BE7-8615-2D3AAC83E350}"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52764" y="1620000"/>
            <a:ext cx="4492286" cy="20968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2" y="1620000"/>
            <a:ext cx="4500561" cy="2096875"/>
          </a:xfrm>
        </p:spPr>
        <p:txBody>
          <a:bodyPr anchor="ctr"/>
          <a:lstStyle>
            <a:lvl1pPr marL="0" indent="0" algn="ctr">
              <a:buNone/>
              <a:defRPr/>
            </a:lvl1pPr>
          </a:lstStyle>
          <a:p>
            <a:r>
              <a:rPr lang="de-DE"/>
              <a:t>Diagramm durch Klicken auf Symbol hinzufügen</a:t>
            </a:r>
            <a:endParaRPr lang="de-DE" dirty="0"/>
          </a:p>
        </p:txBody>
      </p:sp>
      <p:sp>
        <p:nvSpPr>
          <p:cNvPr id="17" name="Diagrammplatzhalter 8">
            <a:extLst>
              <a:ext uri="{FF2B5EF4-FFF2-40B4-BE49-F238E27FC236}">
                <a16:creationId xmlns:a16="http://schemas.microsoft.com/office/drawing/2014/main" id="{E6EBF416-55D6-4AA1-A000-4EA1500328C5}"/>
              </a:ext>
            </a:extLst>
          </p:cNvPr>
          <p:cNvSpPr>
            <a:spLocks noGrp="1"/>
          </p:cNvSpPr>
          <p:nvPr>
            <p:ph type="chart" sz="quarter" idx="19"/>
          </p:nvPr>
        </p:nvSpPr>
        <p:spPr bwMode="gray">
          <a:xfrm>
            <a:off x="352764" y="4166861"/>
            <a:ext cx="4492286" cy="2033913"/>
          </a:xfrm>
        </p:spPr>
        <p:txBody>
          <a:bodyPr anchor="ctr"/>
          <a:lstStyle>
            <a:lvl1pPr marL="0" indent="0" algn="ctr">
              <a:buNone/>
              <a:defRPr/>
            </a:lvl1pPr>
          </a:lstStyle>
          <a:p>
            <a:r>
              <a:rPr lang="de-DE"/>
              <a:t>Diagramm durch Klicken auf Symbol hinzufügen</a:t>
            </a:r>
            <a:endParaRPr lang="de-DE" dirty="0"/>
          </a:p>
        </p:txBody>
      </p:sp>
      <p:sp>
        <p:nvSpPr>
          <p:cNvPr id="19" name="Diagrammplatzhalter 8">
            <a:extLst>
              <a:ext uri="{FF2B5EF4-FFF2-40B4-BE49-F238E27FC236}">
                <a16:creationId xmlns:a16="http://schemas.microsoft.com/office/drawing/2014/main" id="{2D9E13FC-C3BE-4880-95FF-E8F557742CCD}"/>
              </a:ext>
            </a:extLst>
          </p:cNvPr>
          <p:cNvSpPr>
            <a:spLocks noGrp="1"/>
          </p:cNvSpPr>
          <p:nvPr>
            <p:ph type="chart" sz="quarter" idx="21"/>
          </p:nvPr>
        </p:nvSpPr>
        <p:spPr bwMode="gray">
          <a:xfrm>
            <a:off x="5060950" y="4166861"/>
            <a:ext cx="4508837" cy="2033913"/>
          </a:xfrm>
        </p:spPr>
        <p:txBody>
          <a:bodyPr anchor="ctr"/>
          <a:lstStyle>
            <a:lvl1pPr marL="0" indent="0" algn="ctr">
              <a:buNone/>
              <a:defRPr/>
            </a:lvl1pPr>
          </a:lstStyle>
          <a:p>
            <a:r>
              <a:rPr lang="de-DE"/>
              <a:t>Diagramm durch Klicken auf Symbol hinzufügen</a:t>
            </a:r>
            <a:endParaRPr lang="de-DE" dirty="0"/>
          </a:p>
        </p:txBody>
      </p:sp>
      <p:sp>
        <p:nvSpPr>
          <p:cNvPr id="21" name="Textplatzhalter 8">
            <a:extLst>
              <a:ext uri="{FF2B5EF4-FFF2-40B4-BE49-F238E27FC236}">
                <a16:creationId xmlns:a16="http://schemas.microsoft.com/office/drawing/2014/main" id="{049BA0BF-C18F-4DB1-B409-7AA3355CE0BC}"/>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5" name="Textplatzhalter 8">
            <a:extLst>
              <a:ext uri="{FF2B5EF4-FFF2-40B4-BE49-F238E27FC236}">
                <a16:creationId xmlns:a16="http://schemas.microsoft.com/office/drawing/2014/main" id="{CD6655E5-0992-40D0-8FA0-9157664AC066}"/>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ECDAC40F-D27B-49C7-98F7-75AAB5B8872D}"/>
              </a:ext>
            </a:extLst>
          </p:cNvPr>
          <p:cNvSpPr>
            <a:spLocks noGrp="1"/>
          </p:cNvSpPr>
          <p:nvPr>
            <p:ph type="body" sz="quarter" idx="23"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2C277437-7B64-4A17-B527-9BA8E9CDD6C2}"/>
              </a:ext>
            </a:extLst>
          </p:cNvPr>
          <p:cNvSpPr>
            <a:spLocks noGrp="1"/>
          </p:cNvSpPr>
          <p:nvPr>
            <p:ph type="body" sz="quarter" idx="18" hasCustomPrompt="1"/>
          </p:nvPr>
        </p:nvSpPr>
        <p:spPr>
          <a:xfrm>
            <a:off x="5060930" y="1368000"/>
            <a:ext cx="450058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4" name="Textplatzhalter 6">
            <a:extLst>
              <a:ext uri="{FF2B5EF4-FFF2-40B4-BE49-F238E27FC236}">
                <a16:creationId xmlns:a16="http://schemas.microsoft.com/office/drawing/2014/main" id="{402B411A-C88C-430C-A64D-2CC4DCC73750}"/>
              </a:ext>
            </a:extLst>
          </p:cNvPr>
          <p:cNvSpPr>
            <a:spLocks noGrp="1"/>
          </p:cNvSpPr>
          <p:nvPr>
            <p:ph type="body" sz="quarter" idx="24" hasCustomPrompt="1"/>
          </p:nvPr>
        </p:nvSpPr>
        <p:spPr>
          <a:xfrm>
            <a:off x="344488" y="3912837"/>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6" name="Textplatzhalter 6">
            <a:extLst>
              <a:ext uri="{FF2B5EF4-FFF2-40B4-BE49-F238E27FC236}">
                <a16:creationId xmlns:a16="http://schemas.microsoft.com/office/drawing/2014/main" id="{D2237C74-3717-4FC6-BB89-754621C3D4D5}"/>
              </a:ext>
            </a:extLst>
          </p:cNvPr>
          <p:cNvSpPr>
            <a:spLocks noGrp="1"/>
          </p:cNvSpPr>
          <p:nvPr>
            <p:ph type="body" sz="quarter" idx="25" hasCustomPrompt="1"/>
          </p:nvPr>
        </p:nvSpPr>
        <p:spPr>
          <a:xfrm>
            <a:off x="5069227" y="3912837"/>
            <a:ext cx="4500560"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40508659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6_2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C2C0ECAB-9D32-4380-8004-E4E9545D2E27}"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7"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8" y="1846676"/>
            <a:ext cx="4500562"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6"/>
            <a:ext cx="4500563"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0C295676-06C3-4B7D-A2E7-3C55DC277F43}"/>
              </a:ext>
            </a:extLst>
          </p:cNvPr>
          <p:cNvSpPr>
            <a:spLocks noGrp="1"/>
          </p:cNvSpPr>
          <p:nvPr>
            <p:ph type="body" sz="quarter" idx="13" hasCustomPrompt="1"/>
          </p:nvPr>
        </p:nvSpPr>
        <p:spPr>
          <a:xfrm>
            <a:off x="344488" y="6202800"/>
            <a:ext cx="9217024"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43DACF10-9353-4A29-AFA5-EA422CC98023}"/>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065542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6_3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84DB86DC-E62E-431D-B87B-4C9A0EF83DA1}"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6631112"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6631112"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3" name="Textplatzhalter 11">
            <a:extLst>
              <a:ext uri="{FF2B5EF4-FFF2-40B4-BE49-F238E27FC236}">
                <a16:creationId xmlns:a16="http://schemas.microsoft.com/office/drawing/2014/main" id="{10AD9F27-6901-4908-874B-42E964215658}"/>
              </a:ext>
            </a:extLst>
          </p:cNvPr>
          <p:cNvSpPr>
            <a:spLocks noGrp="1"/>
          </p:cNvSpPr>
          <p:nvPr>
            <p:ph type="body" sz="quarter" idx="18"/>
          </p:nvPr>
        </p:nvSpPr>
        <p:spPr bwMode="gray">
          <a:xfrm>
            <a:off x="3487801"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4" name="Textplatzhalter 14">
            <a:extLst>
              <a:ext uri="{FF2B5EF4-FFF2-40B4-BE49-F238E27FC236}">
                <a16:creationId xmlns:a16="http://schemas.microsoft.com/office/drawing/2014/main" id="{05FBB124-C4A9-42B4-9A81-C861B74F84D6}"/>
              </a:ext>
            </a:extLst>
          </p:cNvPr>
          <p:cNvSpPr>
            <a:spLocks noGrp="1"/>
          </p:cNvSpPr>
          <p:nvPr>
            <p:ph type="body" sz="quarter" idx="19"/>
          </p:nvPr>
        </p:nvSpPr>
        <p:spPr>
          <a:xfrm>
            <a:off x="3487801"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E359570D-9F33-45EF-BD5B-914B9D7D1201}"/>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9" name="Textplatzhalter 8">
            <a:extLst>
              <a:ext uri="{FF2B5EF4-FFF2-40B4-BE49-F238E27FC236}">
                <a16:creationId xmlns:a16="http://schemas.microsoft.com/office/drawing/2014/main" id="{A6F5B586-8F75-475C-984D-1DAA5C3AC167}"/>
              </a:ext>
            </a:extLst>
          </p:cNvPr>
          <p:cNvSpPr>
            <a:spLocks noGrp="1"/>
          </p:cNvSpPr>
          <p:nvPr>
            <p:ph type="body" sz="quarter" idx="20"/>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40073721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_4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947F5204-9482-486D-AC05-1DC7E74C78D5}"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Titel der Präsentation / Ort, XX Monat Jahr (Eingabe über "Einfügen &gt; Kopf- und Fußzeile")</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0AC01A1E-6BAF-4C91-BB04-8E2B9F69F269}"/>
              </a:ext>
            </a:extLst>
          </p:cNvPr>
          <p:cNvSpPr>
            <a:spLocks noGrp="1"/>
          </p:cNvSpPr>
          <p:nvPr>
            <p:ph type="body" sz="quarter" idx="13" hasCustomPrompt="1"/>
          </p:nvPr>
        </p:nvSpPr>
        <p:spPr>
          <a:xfrm>
            <a:off x="344489" y="6202800"/>
            <a:ext cx="9217022"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8" name="Textplatzhalter 11">
            <a:extLst>
              <a:ext uri="{FF2B5EF4-FFF2-40B4-BE49-F238E27FC236}">
                <a16:creationId xmlns:a16="http://schemas.microsoft.com/office/drawing/2014/main" id="{C6245A26-34FE-4E41-AD20-0A9373AD5777}"/>
              </a:ext>
            </a:extLst>
          </p:cNvPr>
          <p:cNvSpPr>
            <a:spLocks noGrp="1"/>
          </p:cNvSpPr>
          <p:nvPr>
            <p:ph type="body" sz="quarter" idx="18"/>
          </p:nvPr>
        </p:nvSpPr>
        <p:spPr bwMode="gray">
          <a:xfrm>
            <a:off x="344489"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9" name="Textplatzhalter 14">
            <a:extLst>
              <a:ext uri="{FF2B5EF4-FFF2-40B4-BE49-F238E27FC236}">
                <a16:creationId xmlns:a16="http://schemas.microsoft.com/office/drawing/2014/main" id="{0195286A-1085-48E9-8CE3-B3865EA1F97D}"/>
              </a:ext>
            </a:extLst>
          </p:cNvPr>
          <p:cNvSpPr>
            <a:spLocks noGrp="1"/>
          </p:cNvSpPr>
          <p:nvPr>
            <p:ph type="body" sz="quarter" idx="19"/>
          </p:nvPr>
        </p:nvSpPr>
        <p:spPr>
          <a:xfrm>
            <a:off x="344489" y="4339258"/>
            <a:ext cx="4500562"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0" name="Textplatzhalter 11">
            <a:extLst>
              <a:ext uri="{FF2B5EF4-FFF2-40B4-BE49-F238E27FC236}">
                <a16:creationId xmlns:a16="http://schemas.microsoft.com/office/drawing/2014/main" id="{B532B0FE-57F7-4670-B9D2-7ADB2B6487AD}"/>
              </a:ext>
            </a:extLst>
          </p:cNvPr>
          <p:cNvSpPr>
            <a:spLocks noGrp="1"/>
          </p:cNvSpPr>
          <p:nvPr>
            <p:ph type="body" sz="quarter" idx="20"/>
          </p:nvPr>
        </p:nvSpPr>
        <p:spPr bwMode="gray">
          <a:xfrm>
            <a:off x="5060950"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1" name="Textplatzhalter 14">
            <a:extLst>
              <a:ext uri="{FF2B5EF4-FFF2-40B4-BE49-F238E27FC236}">
                <a16:creationId xmlns:a16="http://schemas.microsoft.com/office/drawing/2014/main" id="{1B9710D1-7B7B-4F60-8727-4E59EED11288}"/>
              </a:ext>
            </a:extLst>
          </p:cNvPr>
          <p:cNvSpPr>
            <a:spLocks noGrp="1"/>
          </p:cNvSpPr>
          <p:nvPr>
            <p:ph type="body" sz="quarter" idx="21"/>
          </p:nvPr>
        </p:nvSpPr>
        <p:spPr>
          <a:xfrm>
            <a:off x="5060950" y="4339258"/>
            <a:ext cx="4500561"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2" name="Textplatzhalter 8">
            <a:extLst>
              <a:ext uri="{FF2B5EF4-FFF2-40B4-BE49-F238E27FC236}">
                <a16:creationId xmlns:a16="http://schemas.microsoft.com/office/drawing/2014/main" id="{4C3C337B-20B9-4837-87BA-C498361AE6F3}"/>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355071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_Kapiteltrenner Petrol">
    <p:bg>
      <p:bgPr>
        <a:solidFill>
          <a:schemeClr val="tx2"/>
        </a:solidFill>
        <a:effectLst/>
      </p:bgPr>
    </p:bg>
    <p:spTree>
      <p:nvGrpSpPr>
        <p:cNvPr id="1" name=""/>
        <p:cNvGrpSpPr/>
        <p:nvPr/>
      </p:nvGrpSpPr>
      <p:grpSpPr>
        <a:xfrm>
          <a:off x="0" y="0"/>
          <a:ext cx="0" cy="0"/>
          <a:chOff x="0" y="0"/>
          <a:chExt cx="0" cy="0"/>
        </a:xfrm>
      </p:grpSpPr>
      <p:sp>
        <p:nvSpPr>
          <p:cNvPr id="11" name="Rechteck: eine Ecke abgerundet 10">
            <a:extLst>
              <a:ext uri="{FF2B5EF4-FFF2-40B4-BE49-F238E27FC236}">
                <a16:creationId xmlns:a16="http://schemas.microsoft.com/office/drawing/2014/main" id="{0A31C95E-D3C1-4E7F-B4CA-03A1005C6F50}"/>
              </a:ext>
            </a:extLst>
          </p:cNvPr>
          <p:cNvSpPr/>
          <p:nvPr userDrawn="1"/>
        </p:nvSpPr>
        <p:spPr bwMode="gray">
          <a:xfrm flipH="1" flipV="1">
            <a:off x="344487" y="-1"/>
            <a:ext cx="9561508" cy="5509885"/>
          </a:xfrm>
          <a:prstGeom prst="round1Rect">
            <a:avLst>
              <a:gd name="adj" fmla="val 4096"/>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BF6420A1-454E-4CC1-89C2-13A57CD515F5}"/>
              </a:ext>
            </a:extLst>
          </p:cNvPr>
          <p:cNvSpPr>
            <a:spLocks noGrp="1"/>
          </p:cNvSpPr>
          <p:nvPr>
            <p:ph type="dt" sz="half" idx="15"/>
          </p:nvPr>
        </p:nvSpPr>
        <p:spPr/>
        <p:txBody>
          <a:bodyPr/>
          <a:lstStyle/>
          <a:p>
            <a:fld id="{63F8AB23-DAEE-4C8B-AE23-07DEE257DDB5}"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F3125B08-D2B9-4555-8C04-F9EEF45FC26E}"/>
              </a:ext>
            </a:extLst>
          </p:cNvPr>
          <p:cNvSpPr>
            <a:spLocks noGrp="1"/>
          </p:cNvSpPr>
          <p:nvPr>
            <p:ph type="ftr" sz="quarter" idx="16"/>
          </p:nvPr>
        </p:nvSpPr>
        <p:spPr/>
        <p:txBody>
          <a:bodyPr/>
          <a:lstStyle/>
          <a:p>
            <a:r>
              <a:rPr lang="de-DE">
                <a:solidFill>
                  <a:srgbClr val="000000"/>
                </a:solidFill>
              </a:rPr>
              <a:t>Titel der Präsentation / Ort, XX Monat Jahr (Eingabe über "Einfügen &gt; Kopf- und Fußzeile")</a:t>
            </a:r>
            <a:endParaRPr lang="de-DE" dirty="0">
              <a:solidFill>
                <a:srgbClr val="000000"/>
              </a:solidFill>
            </a:endParaRPr>
          </a:p>
        </p:txBody>
      </p:sp>
      <p:sp>
        <p:nvSpPr>
          <p:cNvPr id="8" name="Foliennummernplatzhalter 7">
            <a:extLst>
              <a:ext uri="{FF2B5EF4-FFF2-40B4-BE49-F238E27FC236}">
                <a16:creationId xmlns:a16="http://schemas.microsoft.com/office/drawing/2014/main" id="{FB5867FD-8242-430F-9D72-8ACD911B18E1}"/>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5" name="Textplatzhalter 4">
            <a:extLst>
              <a:ext uri="{FF2B5EF4-FFF2-40B4-BE49-F238E27FC236}">
                <a16:creationId xmlns:a16="http://schemas.microsoft.com/office/drawing/2014/main" id="{D400E007-964F-4EE0-9E50-24A2ABA74D5F}"/>
              </a:ext>
            </a:extLst>
          </p:cNvPr>
          <p:cNvSpPr>
            <a:spLocks noGrp="1"/>
          </p:cNvSpPr>
          <p:nvPr>
            <p:ph type="body" sz="quarter" idx="18" hasCustomPrompt="1"/>
          </p:nvPr>
        </p:nvSpPr>
        <p:spPr>
          <a:xfrm>
            <a:off x="1087200" y="2660400"/>
            <a:ext cx="8474313"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474313" cy="522000"/>
          </a:xfrm>
        </p:spPr>
        <p:txBody>
          <a:bodyPr wrap="square" anchor="t" anchorCtr="0"/>
          <a:lstStyle>
            <a:lvl1pPr marL="0" indent="625475" algn="l">
              <a:lnSpc>
                <a:spcPct val="90000"/>
              </a:lnSpc>
              <a:defRPr sz="3800">
                <a:solidFill>
                  <a:schemeClr val="bg1"/>
                </a:solidFill>
              </a:defRPr>
            </a:lvl1pPr>
          </a:lstStyle>
          <a:p>
            <a:r>
              <a:rPr lang="de-DE"/>
              <a:t>Mastertitelformat bearbeiten</a:t>
            </a:r>
            <a:endParaRPr lang="de-DE" dirty="0"/>
          </a:p>
        </p:txBody>
      </p:sp>
      <p:grpSp>
        <p:nvGrpSpPr>
          <p:cNvPr id="12" name="Gruppieren 11">
            <a:extLst>
              <a:ext uri="{FF2B5EF4-FFF2-40B4-BE49-F238E27FC236}">
                <a16:creationId xmlns:a16="http://schemas.microsoft.com/office/drawing/2014/main" id="{AF487632-F404-49EF-9520-2B0426697E4E}"/>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3" name="Freeform 5">
              <a:extLst>
                <a:ext uri="{FF2B5EF4-FFF2-40B4-BE49-F238E27FC236}">
                  <a16:creationId xmlns:a16="http://schemas.microsoft.com/office/drawing/2014/main" id="{599B52AB-3882-4CD9-AFAB-BB5C70BB7FFE}"/>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4" name="Freeform 6">
              <a:extLst>
                <a:ext uri="{FF2B5EF4-FFF2-40B4-BE49-F238E27FC236}">
                  <a16:creationId xmlns:a16="http://schemas.microsoft.com/office/drawing/2014/main" id="{6237E8FF-20C2-4987-97B7-015EF878D937}"/>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5" name="Freeform 7">
              <a:extLst>
                <a:ext uri="{FF2B5EF4-FFF2-40B4-BE49-F238E27FC236}">
                  <a16:creationId xmlns:a16="http://schemas.microsoft.com/office/drawing/2014/main" id="{5EB7FE9D-01D4-43AA-B83B-C75AE7738B4D}"/>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31022741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Kapiteltrenner Hellgrau">
    <p:spTree>
      <p:nvGrpSpPr>
        <p:cNvPr id="1" name=""/>
        <p:cNvGrpSpPr/>
        <p:nvPr/>
      </p:nvGrpSpPr>
      <p:grpSpPr>
        <a:xfrm>
          <a:off x="0" y="0"/>
          <a:ext cx="0" cy="0"/>
          <a:chOff x="0" y="0"/>
          <a:chExt cx="0" cy="0"/>
        </a:xfrm>
      </p:grpSpPr>
      <p:sp>
        <p:nvSpPr>
          <p:cNvPr id="9" name="Rechteck: eine Ecke abgerundet 8">
            <a:extLst>
              <a:ext uri="{FF2B5EF4-FFF2-40B4-BE49-F238E27FC236}">
                <a16:creationId xmlns:a16="http://schemas.microsoft.com/office/drawing/2014/main" id="{80FDB814-7EFA-40B8-9B60-E7AC68CE6F5C}"/>
              </a:ext>
            </a:extLst>
          </p:cNvPr>
          <p:cNvSpPr/>
          <p:nvPr userDrawn="1"/>
        </p:nvSpPr>
        <p:spPr bwMode="gray">
          <a:xfrm flipH="1" flipV="1">
            <a:off x="344487" y="-1"/>
            <a:ext cx="9561508" cy="5509885"/>
          </a:xfrm>
          <a:prstGeom prst="round1Rect">
            <a:avLst>
              <a:gd name="adj" fmla="val 409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D55DD7D8-B0A2-42DF-B431-52B9A7DD0DD9}"/>
              </a:ext>
            </a:extLst>
          </p:cNvPr>
          <p:cNvSpPr>
            <a:spLocks noGrp="1"/>
          </p:cNvSpPr>
          <p:nvPr>
            <p:ph type="dt" sz="half" idx="15"/>
          </p:nvPr>
        </p:nvSpPr>
        <p:spPr/>
        <p:txBody>
          <a:bodyPr/>
          <a:lstStyle/>
          <a:p>
            <a:fld id="{97CF84C5-9D09-4457-9886-0AF13808F5CA}"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C916C145-259D-44EB-ABD0-143FE8BE2EC5}"/>
              </a:ext>
            </a:extLst>
          </p:cNvPr>
          <p:cNvSpPr>
            <a:spLocks noGrp="1"/>
          </p:cNvSpPr>
          <p:nvPr>
            <p:ph type="ftr" sz="quarter" idx="16"/>
          </p:nvPr>
        </p:nvSpPr>
        <p:spPr/>
        <p:txBody>
          <a:bodyPr/>
          <a:lstStyle/>
          <a:p>
            <a:r>
              <a:rPr lang="de-DE">
                <a:solidFill>
                  <a:srgbClr val="000000"/>
                </a:solidFill>
              </a:rPr>
              <a:t>Titel der Präsentation / Ort, XX Monat Jahr (Eingabe über "Einfügen &gt; Kopf- und Fußzeile")</a:t>
            </a:r>
            <a:endParaRPr lang="de-DE" dirty="0">
              <a:solidFill>
                <a:srgbClr val="000000"/>
              </a:solidFill>
            </a:endParaRPr>
          </a:p>
        </p:txBody>
      </p:sp>
      <p:sp>
        <p:nvSpPr>
          <p:cNvPr id="8" name="Foliennummernplatzhalter 7">
            <a:extLst>
              <a:ext uri="{FF2B5EF4-FFF2-40B4-BE49-F238E27FC236}">
                <a16:creationId xmlns:a16="http://schemas.microsoft.com/office/drawing/2014/main" id="{1C2EEF40-72BE-44F7-B07A-528795C5987B}"/>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16" name="Textplatzhalter 4">
            <a:extLst>
              <a:ext uri="{FF2B5EF4-FFF2-40B4-BE49-F238E27FC236}">
                <a16:creationId xmlns:a16="http://schemas.microsoft.com/office/drawing/2014/main" id="{ADC41EAD-8DDB-431C-A06C-735E9985631A}"/>
              </a:ext>
            </a:extLst>
          </p:cNvPr>
          <p:cNvSpPr>
            <a:spLocks noGrp="1"/>
          </p:cNvSpPr>
          <p:nvPr>
            <p:ph type="body" sz="quarter" idx="18" hasCustomPrompt="1"/>
          </p:nvPr>
        </p:nvSpPr>
        <p:spPr>
          <a:xfrm>
            <a:off x="1087200" y="2660400"/>
            <a:ext cx="8569297"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569296" cy="522000"/>
          </a:xfrm>
        </p:spPr>
        <p:txBody>
          <a:bodyPr wrap="square" anchor="t" anchorCtr="0"/>
          <a:lstStyle>
            <a:lvl1pPr marL="0" indent="625475" algn="l">
              <a:lnSpc>
                <a:spcPct val="90000"/>
              </a:lnSpc>
              <a:defRPr sz="3800">
                <a:solidFill>
                  <a:schemeClr val="accent1"/>
                </a:solidFill>
              </a:defRPr>
            </a:lvl1pPr>
          </a:lstStyle>
          <a:p>
            <a:r>
              <a:rPr lang="de-DE"/>
              <a:t>Mastertitelformat bearbeiten</a:t>
            </a:r>
            <a:endParaRPr lang="de-DE" dirty="0"/>
          </a:p>
        </p:txBody>
      </p:sp>
      <p:grpSp>
        <p:nvGrpSpPr>
          <p:cNvPr id="15" name="Gruppieren 14">
            <a:extLst>
              <a:ext uri="{FF2B5EF4-FFF2-40B4-BE49-F238E27FC236}">
                <a16:creationId xmlns:a16="http://schemas.microsoft.com/office/drawing/2014/main" id="{AB0EEDED-F272-46FA-912B-E7BC94BF74D3}"/>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7" name="Freeform 5">
              <a:extLst>
                <a:ext uri="{FF2B5EF4-FFF2-40B4-BE49-F238E27FC236}">
                  <a16:creationId xmlns:a16="http://schemas.microsoft.com/office/drawing/2014/main" id="{C8DF6415-7603-4698-B7CE-825585DEE38B}"/>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8" name="Freeform 6">
              <a:extLst>
                <a:ext uri="{FF2B5EF4-FFF2-40B4-BE49-F238E27FC236}">
                  <a16:creationId xmlns:a16="http://schemas.microsoft.com/office/drawing/2014/main" id="{AE713B85-5D84-4DA1-9E89-5A18A847AEA5}"/>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9" name="Freeform 7">
              <a:extLst>
                <a:ext uri="{FF2B5EF4-FFF2-40B4-BE49-F238E27FC236}">
                  <a16:creationId xmlns:a16="http://schemas.microsoft.com/office/drawing/2014/main" id="{E7B4847F-5170-4F69-AD64-24959E1B3376}"/>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402608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und Bild (recht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37C0BE1C-6BE5-4165-8016-45A904A08792}"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5060950" y="1412875"/>
            <a:ext cx="4500563" cy="4787900"/>
          </a:xfrm>
          <a:noFill/>
        </p:spPr>
        <p:txBody>
          <a:bodyPr anchor="ctr"/>
          <a:lstStyle>
            <a:lvl1pPr marL="0" indent="0" algn="ctr">
              <a:buNone/>
              <a:defRPr/>
            </a:lvl1pPr>
          </a:lstStyle>
          <a:p>
            <a:r>
              <a:rPr lang="de-DE"/>
              <a:t>Bild durch Klicken auf Symbol hinzufügen</a:t>
            </a:r>
          </a:p>
        </p:txBody>
      </p:sp>
      <p:sp>
        <p:nvSpPr>
          <p:cNvPr id="14" name="Textplatzhalter 8">
            <a:extLst>
              <a:ext uri="{FF2B5EF4-FFF2-40B4-BE49-F238E27FC236}">
                <a16:creationId xmlns:a16="http://schemas.microsoft.com/office/drawing/2014/main" id="{0AE7C685-1059-44DB-9E3C-01DA0DF18146}"/>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95AAB774-8EA4-4509-9EF3-010341A93110}"/>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10">
            <a:extLst>
              <a:ext uri="{FF2B5EF4-FFF2-40B4-BE49-F238E27FC236}">
                <a16:creationId xmlns:a16="http://schemas.microsoft.com/office/drawing/2014/main" id="{20B50DE5-E236-4AA1-BAAF-8151E8C184A5}"/>
              </a:ext>
            </a:extLst>
          </p:cNvPr>
          <p:cNvSpPr>
            <a:spLocks noGrp="1"/>
          </p:cNvSpPr>
          <p:nvPr>
            <p:ph type="body" sz="quarter" idx="16"/>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25018425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5_Fazit Petrol">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7"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8" y="1713600"/>
            <a:ext cx="9217026" cy="4631638"/>
          </a:xfrm>
        </p:spPr>
        <p:txBody>
          <a:bodyPr/>
          <a:lstStyle>
            <a:lvl1pPr marL="0" indent="0">
              <a:lnSpc>
                <a:spcPct val="90000"/>
              </a:lnSpc>
              <a:buNone/>
              <a:defRPr sz="3600">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lvl1pPr>
              <a:defRPr>
                <a:solidFill>
                  <a:schemeClr val="bg1"/>
                </a:solidFill>
              </a:defRPr>
            </a:lvl1pPr>
          </a:lstStyle>
          <a:p>
            <a:fld id="{AA0374BC-44F9-4CAA-8CB5-3CB4961F68E0}" type="datetime4">
              <a:rPr lang="de-DE" smtClean="0">
                <a:solidFill>
                  <a:srgbClr val="FFFFFF"/>
                </a:solidFill>
              </a:rPr>
              <a:pPr/>
              <a:t>6. Juli 2021</a:t>
            </a:fld>
            <a:endParaRPr lang="de-DE" dirty="0">
              <a:solidFill>
                <a:srgbClr val="FFFFFF"/>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lvl1pPr>
              <a:defRPr>
                <a:solidFill>
                  <a:schemeClr val="bg1"/>
                </a:solidFill>
              </a:defRPr>
            </a:lvl1pPr>
          </a:lstStyle>
          <a:p>
            <a:r>
              <a:rPr lang="de-DE">
                <a:solidFill>
                  <a:srgbClr val="FFFFFF"/>
                </a:solidFill>
              </a:rPr>
              <a:t>Titel der Präsentation / Ort, XX Monat Jahr (Eingabe über "Einfügen &gt; Kopf- und Fußzeile")</a:t>
            </a:r>
            <a:endParaRPr lang="de-DE" dirty="0">
              <a:solidFill>
                <a:srgbClr val="FFFFFF"/>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lvl1pPr>
              <a:defRPr>
                <a:solidFill>
                  <a:schemeClr val="bg1"/>
                </a:solidFill>
              </a:defRPr>
            </a:lvl1pPr>
          </a:lstStyle>
          <a:p>
            <a:fld id="{5678FFC5-4430-43BC-9807-D0C6EB405569}" type="slidenum">
              <a:rPr lang="de-DE" smtClean="0">
                <a:solidFill>
                  <a:srgbClr val="FFFFFF"/>
                </a:solidFill>
              </a:rPr>
              <a:pPr/>
              <a:t>‹#›</a:t>
            </a:fld>
            <a:endParaRPr lang="de-DE" dirty="0">
              <a:solidFill>
                <a:srgbClr val="FFFFFF"/>
              </a:solidFill>
            </a:endParaRPr>
          </a:p>
        </p:txBody>
      </p:sp>
      <p:pic>
        <p:nvPicPr>
          <p:cNvPr id="12" name="Grafik 11">
            <a:extLst>
              <a:ext uri="{FF2B5EF4-FFF2-40B4-BE49-F238E27FC236}">
                <a16:creationId xmlns:a16="http://schemas.microsoft.com/office/drawing/2014/main" id="{8A969427-5EDD-43CC-B1BE-E90F2C5CE97A}"/>
              </a:ext>
            </a:extLst>
          </p:cNvPr>
          <p:cNvPicPr>
            <a:picLocks noChangeAspect="1"/>
          </p:cNvPicPr>
          <p:nvPr userDrawn="1"/>
        </p:nvPicPr>
        <p:blipFill>
          <a:blip r:embed="rId2" cstate="hqprint">
            <a:biLevel thresh="25000"/>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305741284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5_Fazit Hellgrau">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8"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7" y="1713600"/>
            <a:ext cx="9217027" cy="4631638"/>
          </a:xfrm>
        </p:spPr>
        <p:txBody>
          <a:bodyPr/>
          <a:lstStyle>
            <a:lvl1pPr marL="0" indent="0">
              <a:lnSpc>
                <a:spcPct val="90000"/>
              </a:lnSpc>
              <a:buNone/>
              <a:defRPr sz="3600">
                <a:solidFill>
                  <a:schemeClr val="accent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p>
            <a:fld id="{EAA5C27E-B354-4750-A9B3-5FF4801F2407}" type="datetime4">
              <a:rPr lang="de-DE" smtClean="0">
                <a:solidFill>
                  <a:srgbClr val="000000"/>
                </a:solidFill>
              </a:rPr>
              <a:pPr/>
              <a:t>6. Juli 2021</a:t>
            </a:fld>
            <a:endParaRPr lang="de-DE" dirty="0">
              <a:solidFill>
                <a:srgbClr val="000000"/>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p>
            <a:r>
              <a:rPr lang="de-DE">
                <a:solidFill>
                  <a:srgbClr val="000000"/>
                </a:solidFill>
              </a:rPr>
              <a:t>Titel der Präsentation / Ort, XX Monat Jahr (Eingabe über "Einfügen &gt; Kopf- und Fußzeile")</a:t>
            </a:r>
            <a:endParaRPr lang="de-DE" dirty="0">
              <a:solidFill>
                <a:srgbClr val="000000"/>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pic>
        <p:nvPicPr>
          <p:cNvPr id="12" name="Grafik 11">
            <a:extLst>
              <a:ext uri="{FF2B5EF4-FFF2-40B4-BE49-F238E27FC236}">
                <a16:creationId xmlns:a16="http://schemas.microsoft.com/office/drawing/2014/main" id="{22D4F82B-D561-4C0D-B5EF-E9B413CD46E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24423263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6_Agenda">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7">
            <a:extLst>
              <a:ext uri="{FF2B5EF4-FFF2-40B4-BE49-F238E27FC236}">
                <a16:creationId xmlns:a16="http://schemas.microsoft.com/office/drawing/2014/main" id="{DC2D0EC3-A95E-4954-92ED-7BCE700AFDD0}"/>
              </a:ext>
            </a:extLst>
          </p:cNvPr>
          <p:cNvSpPr>
            <a:spLocks noGrp="1"/>
          </p:cNvSpPr>
          <p:nvPr>
            <p:ph type="body" sz="quarter" idx="13"/>
          </p:nvPr>
        </p:nvSpPr>
        <p:spPr bwMode="gray">
          <a:xfrm>
            <a:off x="344488" y="1368000"/>
            <a:ext cx="9217026" cy="4977238"/>
          </a:xfrm>
        </p:spPr>
        <p:txBody>
          <a:bodyPr/>
          <a:lstStyle>
            <a:lvl1pPr marL="266700" indent="-266700">
              <a:spcBef>
                <a:spcPts val="0"/>
              </a:spcBef>
              <a:buSzPct val="100000"/>
              <a:buFont typeface="+mj-lt"/>
              <a:buAutoNum type="arabicPeriod"/>
              <a:defRPr sz="2000">
                <a:solidFill>
                  <a:schemeClr val="accent1"/>
                </a:solidFill>
              </a:defRPr>
            </a:lvl1pPr>
            <a:lvl2pPr marL="563563" indent="-296863">
              <a:spcBef>
                <a:spcPts val="0"/>
              </a:spcBef>
              <a:buSzPct val="100000"/>
              <a:buFont typeface="+mj-lt"/>
              <a:buAutoNum type="alphaLcParenR"/>
              <a:defRPr sz="2000">
                <a:solidFill>
                  <a:schemeClr val="accent1"/>
                </a:solidFill>
              </a:defRPr>
            </a:lvl2pPr>
            <a:lvl3pPr marL="987425" indent="-266700">
              <a:spcBef>
                <a:spcPts val="0"/>
              </a:spcBef>
              <a:defRPr sz="2000">
                <a:solidFill>
                  <a:schemeClr val="accent1"/>
                </a:solidFill>
              </a:defRPr>
            </a:lvl3pPr>
            <a:lvl4pPr marL="1344613" indent="-266700">
              <a:spcBef>
                <a:spcPts val="0"/>
              </a:spcBef>
              <a:defRPr sz="2000">
                <a:solidFill>
                  <a:schemeClr val="accent1"/>
                </a:solidFill>
              </a:defRPr>
            </a:lvl4pPr>
            <a:lvl5pPr marL="1703388" indent="-269875">
              <a:spcBef>
                <a:spcPts val="0"/>
              </a:spcBef>
              <a:defRPr sz="2000">
                <a:solidFill>
                  <a:schemeClr val="accent1"/>
                </a:solidFill>
              </a:defRPr>
            </a:lvl5pPr>
          </a:lstStyle>
          <a:p>
            <a:pPr lvl="0"/>
            <a:r>
              <a:rPr lang="de-DE"/>
              <a:t>Mastertextformat bearbeiten
Zweite Ebene
Dritte Ebene
Vierte Ebene
Fünfte Ebene</a:t>
            </a:r>
            <a:endParaRPr lang="de-DE" dirty="0"/>
          </a:p>
        </p:txBody>
      </p:sp>
      <p:sp>
        <p:nvSpPr>
          <p:cNvPr id="9" name="Textplatzhalter 8">
            <a:extLst>
              <a:ext uri="{FF2B5EF4-FFF2-40B4-BE49-F238E27FC236}">
                <a16:creationId xmlns:a16="http://schemas.microsoft.com/office/drawing/2014/main" id="{D608AE62-84CB-4996-80B3-21AF3496AA14}"/>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35035166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7_1 Inhal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1" name="Textplatzhalter 10">
            <a:extLst>
              <a:ext uri="{FF2B5EF4-FFF2-40B4-BE49-F238E27FC236}">
                <a16:creationId xmlns:a16="http://schemas.microsoft.com/office/drawing/2014/main" id="{82B579BD-3C39-45EA-9C3E-D015E233DF95}"/>
              </a:ext>
            </a:extLst>
          </p:cNvPr>
          <p:cNvSpPr>
            <a:spLocks noGrp="1"/>
          </p:cNvSpPr>
          <p:nvPr>
            <p:ph type="body" sz="quarter" idx="15"/>
          </p:nvPr>
        </p:nvSpPr>
        <p:spPr>
          <a:xfrm>
            <a:off x="344487" y="1368000"/>
            <a:ext cx="9217026"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20886149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6_1 Inhalt (mit Hintergrund)">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4EB99B99-3E1F-4962-A07D-43E58545C978}"/>
              </a:ext>
            </a:extLst>
          </p:cNvPr>
          <p:cNvSpPr>
            <a:spLocks noGrp="1"/>
          </p:cNvSpPr>
          <p:nvPr>
            <p:ph type="body" sz="quarter" idx="15"/>
          </p:nvPr>
        </p:nvSpPr>
        <p:spPr>
          <a:xfrm>
            <a:off x="344487" y="1412875"/>
            <a:ext cx="9228771" cy="4786212"/>
          </a:xfrm>
          <a:solidFill>
            <a:schemeClr val="tx2"/>
          </a:solidFill>
        </p:spPr>
        <p:txBody>
          <a:bodyPr lIns="144000" tIns="108000" rIns="144000" bIns="108000"/>
          <a:lstStyle/>
          <a:p>
            <a:pPr lvl="0"/>
            <a:r>
              <a:rPr lang="de-DE"/>
              <a:t>Mastertextformat bearbeiten
Zweite Ebene
Dritte Ebene
Vierte Ebene
Fünfte Ebene</a:t>
            </a:r>
            <a:endParaRPr lang="de-DE" dirty="0"/>
          </a:p>
        </p:txBody>
      </p:sp>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40520"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0528875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7_2 Inhalte">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8" y="1368000"/>
            <a:ext cx="4500562" cy="4977238"/>
          </a:xfrm>
        </p:spPr>
        <p:txBody>
          <a:body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3CB7310F-5B72-4494-BE21-FB64CA65AA93}"/>
              </a:ext>
            </a:extLst>
          </p:cNvPr>
          <p:cNvSpPr>
            <a:spLocks noGrp="1"/>
          </p:cNvSpPr>
          <p:nvPr>
            <p:ph type="body" sz="quarter" idx="16"/>
          </p:nvPr>
        </p:nvSpPr>
        <p:spPr>
          <a:xfrm>
            <a:off x="5060951" y="1368000"/>
            <a:ext cx="4500562" cy="4977238"/>
          </a:xfrm>
        </p:spPr>
        <p:txBody>
          <a:bodyPr/>
          <a:lstStyle/>
          <a:p>
            <a:pPr lvl="0"/>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4108572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6_Inhalt und Bild (recht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5060950" y="1412875"/>
            <a:ext cx="4500563" cy="4787900"/>
          </a:xfrm>
          <a:noFill/>
        </p:spPr>
        <p:txBody>
          <a:bodyPr anchor="ctr"/>
          <a:lstStyle>
            <a:lvl1pPr marL="0" indent="0" algn="ctr">
              <a:buNone/>
              <a:defRPr/>
            </a:lvl1pPr>
          </a:lstStyle>
          <a:p>
            <a:r>
              <a:rPr lang="de-DE"/>
              <a:t>Bild durch Klicken auf Symbol hinzufügen</a:t>
            </a:r>
          </a:p>
        </p:txBody>
      </p:sp>
      <p:sp>
        <p:nvSpPr>
          <p:cNvPr id="14" name="Textplatzhalter 8">
            <a:extLst>
              <a:ext uri="{FF2B5EF4-FFF2-40B4-BE49-F238E27FC236}">
                <a16:creationId xmlns:a16="http://schemas.microsoft.com/office/drawing/2014/main" id="{0AE7C685-1059-44DB-9E3C-01DA0DF18146}"/>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95AAB774-8EA4-4509-9EF3-010341A93110}"/>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10">
            <a:extLst>
              <a:ext uri="{FF2B5EF4-FFF2-40B4-BE49-F238E27FC236}">
                <a16:creationId xmlns:a16="http://schemas.microsoft.com/office/drawing/2014/main" id="{20B50DE5-E236-4AA1-BAAF-8151E8C184A5}"/>
              </a:ext>
            </a:extLst>
          </p:cNvPr>
          <p:cNvSpPr>
            <a:spLocks noGrp="1"/>
          </p:cNvSpPr>
          <p:nvPr>
            <p:ph type="body" sz="quarter" idx="16"/>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89582374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6_Inhalt und Bild (link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344487" y="1412875"/>
            <a:ext cx="4500563" cy="4787900"/>
          </a:xfrm>
          <a:noFill/>
        </p:spPr>
        <p:txBody>
          <a:bodyPr anchor="ctr"/>
          <a:lstStyle>
            <a:lvl1pPr marL="0" indent="0" algn="ctr">
              <a:buNone/>
              <a:defRPr/>
            </a:lvl1pPr>
          </a:lstStyle>
          <a:p>
            <a:r>
              <a:rPr lang="de-DE"/>
              <a:t>Bild durch Klicken auf Symbol hinzufügen</a:t>
            </a:r>
            <a:endParaRPr lang="de-DE" dirty="0"/>
          </a:p>
        </p:txBody>
      </p:sp>
      <p:sp>
        <p:nvSpPr>
          <p:cNvPr id="10" name="Textplatzhalter 8">
            <a:extLst>
              <a:ext uri="{FF2B5EF4-FFF2-40B4-BE49-F238E27FC236}">
                <a16:creationId xmlns:a16="http://schemas.microsoft.com/office/drawing/2014/main" id="{30277B03-85B4-4F3B-A030-8A1FED7499E9}"/>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1D1C562-D211-4469-8BCE-F4C9C4C9EE38}"/>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63CAAA68-A509-4AFC-977E-960A985302B7}"/>
              </a:ext>
            </a:extLst>
          </p:cNvPr>
          <p:cNvSpPr>
            <a:spLocks noGrp="1"/>
          </p:cNvSpPr>
          <p:nvPr>
            <p:ph type="body" sz="quarter" idx="16"/>
          </p:nvPr>
        </p:nvSpPr>
        <p:spPr>
          <a:xfrm>
            <a:off x="5064422" y="1368000"/>
            <a:ext cx="4497091" cy="4977238"/>
          </a:xfrm>
        </p:spPr>
        <p:txBody>
          <a:bodyPr/>
          <a:lstStyle/>
          <a:p>
            <a:pPr lvl="0"/>
            <a:r>
              <a:rPr lang="de-DE"/>
              <a:t>Mastertextformat bearbeiten
Zweite Ebene
Dritte Ebene
Vierte Ebene
Fünfte Ebene</a:t>
            </a:r>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82424901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6_1 Bild">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9217026" cy="4787900"/>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5B096DF3-A6A1-4877-8F5B-1521D6B8B4E1}"/>
              </a:ext>
            </a:extLst>
          </p:cNvPr>
          <p:cNvSpPr>
            <a:spLocks noGrp="1"/>
          </p:cNvSpPr>
          <p:nvPr>
            <p:ph type="dt" sz="half" idx="14"/>
          </p:nvPr>
        </p:nvSpPr>
        <p:spPr bwMode="gray"/>
        <p:txBody>
          <a:bodyPr/>
          <a:lstStyle/>
          <a:p>
            <a:endParaRPr lang="de-DE" dirty="0">
              <a:solidFill>
                <a:srgbClr val="000000"/>
              </a:solidFill>
            </a:endParaRPr>
          </a:p>
        </p:txBody>
      </p:sp>
      <p:sp>
        <p:nvSpPr>
          <p:cNvPr id="5" name="Fußzeilenplatzhalter 4">
            <a:extLst>
              <a:ext uri="{FF2B5EF4-FFF2-40B4-BE49-F238E27FC236}">
                <a16:creationId xmlns:a16="http://schemas.microsoft.com/office/drawing/2014/main" id="{74E34643-716D-4D23-96E4-2665440CE1C9}"/>
              </a:ext>
            </a:extLst>
          </p:cNvPr>
          <p:cNvSpPr>
            <a:spLocks noGrp="1"/>
          </p:cNvSpPr>
          <p:nvPr>
            <p:ph type="ftr" sz="quarter" idx="15"/>
          </p:nvPr>
        </p:nvSpPr>
        <p:spPr bwMode="gray"/>
        <p:txBody>
          <a:bodyPr/>
          <a:lstStyle/>
          <a:p>
            <a:r>
              <a:rPr lang="en-US">
                <a:solidFill>
                  <a:srgbClr val="000000"/>
                </a:solidFill>
              </a:rPr>
              <a:t>Breakout Session Climate Risk Insurance</a:t>
            </a:r>
            <a:endParaRPr lang="de-DE" dirty="0">
              <a:solidFill>
                <a:srgbClr val="000000"/>
              </a:solidFill>
            </a:endParaRPr>
          </a:p>
        </p:txBody>
      </p:sp>
      <p:sp>
        <p:nvSpPr>
          <p:cNvPr id="7" name="Foliennummernplatzhalter 6">
            <a:extLst>
              <a:ext uri="{FF2B5EF4-FFF2-40B4-BE49-F238E27FC236}">
                <a16:creationId xmlns:a16="http://schemas.microsoft.com/office/drawing/2014/main" id="{B54FDB22-37CE-438C-974B-20FF84032BF7}"/>
              </a:ext>
            </a:extLst>
          </p:cNvPr>
          <p:cNvSpPr>
            <a:spLocks noGrp="1"/>
          </p:cNvSpPr>
          <p:nvPr>
            <p:ph type="sldNum" sz="quarter" idx="16"/>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8" name="Textplatzhalter 8">
            <a:extLst>
              <a:ext uri="{FF2B5EF4-FFF2-40B4-BE49-F238E27FC236}">
                <a16:creationId xmlns:a16="http://schemas.microsoft.com/office/drawing/2014/main" id="{619DCFDF-CFF3-4C8F-8041-6BB6614A15C0}"/>
              </a:ext>
            </a:extLst>
          </p:cNvPr>
          <p:cNvSpPr>
            <a:spLocks noGrp="1"/>
          </p:cNvSpPr>
          <p:nvPr>
            <p:ph type="body" sz="quarter" idx="17" hasCustomPrompt="1"/>
          </p:nvPr>
        </p:nvSpPr>
        <p:spPr>
          <a:xfrm>
            <a:off x="344487" y="6202800"/>
            <a:ext cx="9228771"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27BBA4C-DD0E-48E0-A857-547F8DFE2A8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68300344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6_2 Bilder">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4497091" cy="4789925"/>
          </a:xfrm>
          <a:noFill/>
        </p:spPr>
        <p:txBody>
          <a:bodyPr anchor="ctr"/>
          <a:lstStyle>
            <a:lvl1pPr marL="0" indent="0" algn="ctr">
              <a:buNone/>
              <a:defRPr/>
            </a:lvl1pPr>
          </a:lstStyle>
          <a:p>
            <a:r>
              <a:rPr lang="de-DE"/>
              <a:t>Bild durch Klicken auf Symbol hinzufügen</a:t>
            </a:r>
          </a:p>
        </p:txBody>
      </p:sp>
      <p:sp>
        <p:nvSpPr>
          <p:cNvPr id="4" name="Bildplatzhalter 8">
            <a:extLst>
              <a:ext uri="{FF2B5EF4-FFF2-40B4-BE49-F238E27FC236}">
                <a16:creationId xmlns:a16="http://schemas.microsoft.com/office/drawing/2014/main" id="{F7895F72-12DE-43C1-A37A-EA75A21EA4A4}"/>
              </a:ext>
            </a:extLst>
          </p:cNvPr>
          <p:cNvSpPr>
            <a:spLocks noGrp="1"/>
          </p:cNvSpPr>
          <p:nvPr>
            <p:ph type="pic" sz="quarter" idx="14"/>
          </p:nvPr>
        </p:nvSpPr>
        <p:spPr bwMode="gray">
          <a:xfrm>
            <a:off x="5064422" y="1412875"/>
            <a:ext cx="4497091" cy="4789925"/>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BFB4171F-EB70-4599-BA3B-B839C7FFDA34}"/>
              </a:ext>
            </a:extLst>
          </p:cNvPr>
          <p:cNvSpPr>
            <a:spLocks noGrp="1"/>
          </p:cNvSpPr>
          <p:nvPr>
            <p:ph type="dt" sz="half" idx="15"/>
          </p:nvPr>
        </p:nvSpPr>
        <p:spPr bwMode="gray"/>
        <p:txBody>
          <a:bodyPr/>
          <a:lstStyle/>
          <a:p>
            <a:endParaRPr lang="de-DE" dirty="0">
              <a:solidFill>
                <a:srgbClr val="000000"/>
              </a:solidFill>
            </a:endParaRPr>
          </a:p>
        </p:txBody>
      </p:sp>
      <p:sp>
        <p:nvSpPr>
          <p:cNvPr id="7" name="Fußzeilenplatzhalter 6">
            <a:extLst>
              <a:ext uri="{FF2B5EF4-FFF2-40B4-BE49-F238E27FC236}">
                <a16:creationId xmlns:a16="http://schemas.microsoft.com/office/drawing/2014/main" id="{D18196A4-CD1C-4332-8DBE-6D2A1677E12D}"/>
              </a:ext>
            </a:extLst>
          </p:cNvPr>
          <p:cNvSpPr>
            <a:spLocks noGrp="1"/>
          </p:cNvSpPr>
          <p:nvPr>
            <p:ph type="ftr" sz="quarter" idx="16"/>
          </p:nvPr>
        </p:nvSpPr>
        <p:spPr bwMode="gray"/>
        <p:txBody>
          <a:bodyPr/>
          <a:lstStyle/>
          <a:p>
            <a:r>
              <a:rPr lang="en-US">
                <a:solidFill>
                  <a:srgbClr val="000000"/>
                </a:solidFill>
              </a:rPr>
              <a:t>Breakout Session Climate Risk Insurance</a:t>
            </a:r>
            <a:endParaRPr lang="de-DE" dirty="0">
              <a:solidFill>
                <a:srgbClr val="000000"/>
              </a:solidFill>
            </a:endParaRPr>
          </a:p>
        </p:txBody>
      </p:sp>
      <p:sp>
        <p:nvSpPr>
          <p:cNvPr id="8" name="Foliennummernplatzhalter 7">
            <a:extLst>
              <a:ext uri="{FF2B5EF4-FFF2-40B4-BE49-F238E27FC236}">
                <a16:creationId xmlns:a16="http://schemas.microsoft.com/office/drawing/2014/main" id="{DD395116-B4DF-4C65-86EF-D98CA4BA6281}"/>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9" name="Textplatzhalter 8">
            <a:extLst>
              <a:ext uri="{FF2B5EF4-FFF2-40B4-BE49-F238E27FC236}">
                <a16:creationId xmlns:a16="http://schemas.microsoft.com/office/drawing/2014/main" id="{0289CD2F-7262-4377-9CA8-410D53F1AA23}"/>
              </a:ext>
            </a:extLst>
          </p:cNvPr>
          <p:cNvSpPr>
            <a:spLocks noGrp="1"/>
          </p:cNvSpPr>
          <p:nvPr>
            <p:ph type="body" sz="quarter" idx="18"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EBE10CD9-8859-463A-8368-BCE572843408}"/>
              </a:ext>
            </a:extLst>
          </p:cNvPr>
          <p:cNvSpPr>
            <a:spLocks noGrp="1"/>
          </p:cNvSpPr>
          <p:nvPr>
            <p:ph type="body" sz="quarter" idx="19"/>
          </p:nvPr>
        </p:nvSpPr>
        <p:spPr>
          <a:xfrm>
            <a:off x="500402" y="676800"/>
            <a:ext cx="9072858"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132536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und Bild (link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403ED0B7-F8B2-4520-B49E-82C6DDACF379}"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en-US">
                <a:solidFill>
                  <a:srgbClr val="000000"/>
                </a:solidFill>
              </a:rPr>
              <a:t>Climate risk insurance within the KfW</a:t>
            </a:r>
            <a:endParaRPr lang="de-DE">
              <a:solidFill>
                <a:srgbClr val="000000"/>
              </a:solidFill>
            </a:endParaRP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344487" y="1412875"/>
            <a:ext cx="4500563" cy="4787900"/>
          </a:xfrm>
          <a:noFill/>
        </p:spPr>
        <p:txBody>
          <a:bodyPr anchor="ctr"/>
          <a:lstStyle>
            <a:lvl1pPr marL="0" indent="0" algn="ctr">
              <a:buNone/>
              <a:defRPr/>
            </a:lvl1pPr>
          </a:lstStyle>
          <a:p>
            <a:r>
              <a:rPr lang="de-DE"/>
              <a:t>Bild durch Klicken auf Symbol hinzufügen</a:t>
            </a:r>
            <a:endParaRPr lang="de-DE" dirty="0"/>
          </a:p>
        </p:txBody>
      </p:sp>
      <p:sp>
        <p:nvSpPr>
          <p:cNvPr id="10" name="Textplatzhalter 8">
            <a:extLst>
              <a:ext uri="{FF2B5EF4-FFF2-40B4-BE49-F238E27FC236}">
                <a16:creationId xmlns:a16="http://schemas.microsoft.com/office/drawing/2014/main" id="{30277B03-85B4-4F3B-A030-8A1FED7499E9}"/>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1D1C562-D211-4469-8BCE-F4C9C4C9EE38}"/>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63CAAA68-A509-4AFC-977E-960A985302B7}"/>
              </a:ext>
            </a:extLst>
          </p:cNvPr>
          <p:cNvSpPr>
            <a:spLocks noGrp="1"/>
          </p:cNvSpPr>
          <p:nvPr>
            <p:ph type="body" sz="quarter" idx="16"/>
          </p:nvPr>
        </p:nvSpPr>
        <p:spPr>
          <a:xfrm>
            <a:off x="5064422" y="1368000"/>
            <a:ext cx="4497091" cy="4977238"/>
          </a:xfrm>
        </p:spPr>
        <p:txBody>
          <a:bodyPr/>
          <a:lstStyle/>
          <a:p>
            <a:pPr lvl="0"/>
            <a:r>
              <a:rPr lang="de-DE"/>
              <a:t>Mastertextformat bearbeiten
Zweite Ebene
Dritte Ebene
Vierte Ebene
Fünfte Ebene</a:t>
            </a:r>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53572758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6_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6" name="Textplatzhalter 8">
            <a:extLst>
              <a:ext uri="{FF2B5EF4-FFF2-40B4-BE49-F238E27FC236}">
                <a16:creationId xmlns:a16="http://schemas.microsoft.com/office/drawing/2014/main" id="{C1AD9F2A-0B80-47A0-A099-2BC51A092EA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7" name="Textplatzhalter 8">
            <a:extLst>
              <a:ext uri="{FF2B5EF4-FFF2-40B4-BE49-F238E27FC236}">
                <a16:creationId xmlns:a16="http://schemas.microsoft.com/office/drawing/2014/main" id="{DFAD501C-EF85-4FDB-9C84-740225F3EF15}"/>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28629543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6_Inhalt und Diagramm (rechts)">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5072696" y="1620000"/>
            <a:ext cx="4488817" cy="4582800"/>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5060950" y="1368000"/>
            <a:ext cx="450056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4639966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6_Inhalt und Diagramm (links)">
    <p:spTree>
      <p:nvGrpSpPr>
        <p:cNvPr id="1" name=""/>
        <p:cNvGrpSpPr/>
        <p:nvPr/>
      </p:nvGrpSpPr>
      <p:grpSpPr>
        <a:xfrm>
          <a:off x="0" y="0"/>
          <a:ext cx="0" cy="0"/>
          <a:chOff x="0" y="0"/>
          <a:chExt cx="0" cy="0"/>
        </a:xfrm>
      </p:grpSpPr>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344487" y="1620000"/>
            <a:ext cx="4500563" cy="4582799"/>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5060950"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01238240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7_1 Diagramm">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7" y="1620000"/>
            <a:ext cx="9217025" cy="4580775"/>
          </a:xfrm>
        </p:spPr>
        <p:txBody>
          <a:bodyPr anchor="ctr"/>
          <a:lstStyle>
            <a:lvl1pPr marL="0" indent="0" algn="ctr">
              <a:buNone/>
              <a:defRPr/>
            </a:lvl1pPr>
          </a:lstStyle>
          <a:p>
            <a:r>
              <a:rPr lang="de-DE"/>
              <a:t>Diagramm durch Klicken auf Symbol hinzufügen</a:t>
            </a:r>
            <a:endParaRPr lang="de-DE" dirty="0"/>
          </a:p>
        </p:txBody>
      </p:sp>
      <p:sp>
        <p:nvSpPr>
          <p:cNvPr id="10" name="Textplatzhalter 8">
            <a:extLst>
              <a:ext uri="{FF2B5EF4-FFF2-40B4-BE49-F238E27FC236}">
                <a16:creationId xmlns:a16="http://schemas.microsoft.com/office/drawing/2014/main" id="{D4A89282-8B33-45B9-8BD4-5C1BE0F60C9C}"/>
              </a:ext>
            </a:extLst>
          </p:cNvPr>
          <p:cNvSpPr>
            <a:spLocks noGrp="1"/>
          </p:cNvSpPr>
          <p:nvPr>
            <p:ph type="body" sz="quarter" idx="13" hasCustomPrompt="1"/>
          </p:nvPr>
        </p:nvSpPr>
        <p:spPr>
          <a:xfrm>
            <a:off x="344488"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7D97AADF-437A-4900-B8E7-081F5D878D9E}"/>
              </a:ext>
            </a:extLst>
          </p:cNvPr>
          <p:cNvSpPr>
            <a:spLocks noGrp="1"/>
          </p:cNvSpPr>
          <p:nvPr>
            <p:ph type="body" sz="quarter" idx="16"/>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A5DEAF36-B708-449D-BF50-903D616031A9}"/>
              </a:ext>
            </a:extLst>
          </p:cNvPr>
          <p:cNvSpPr>
            <a:spLocks noGrp="1"/>
          </p:cNvSpPr>
          <p:nvPr>
            <p:ph type="body" sz="quarter" idx="17" hasCustomPrompt="1"/>
          </p:nvPr>
        </p:nvSpPr>
        <p:spPr>
          <a:xfrm>
            <a:off x="344488" y="1368000"/>
            <a:ext cx="9217025"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17227311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9_2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8"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1"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4" name="Textplatzhalter 8">
            <a:extLst>
              <a:ext uri="{FF2B5EF4-FFF2-40B4-BE49-F238E27FC236}">
                <a16:creationId xmlns:a16="http://schemas.microsoft.com/office/drawing/2014/main" id="{1EA0F3E1-D742-4DA0-B74B-A037A9673EB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556C389-B714-47EE-9D21-BE82CC21CF9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68B61E78-AF51-4675-BACD-74BC50875F0F}"/>
              </a:ext>
            </a:extLst>
          </p:cNvPr>
          <p:cNvSpPr>
            <a:spLocks noGrp="1"/>
          </p:cNvSpPr>
          <p:nvPr>
            <p:ph type="body" sz="quarter" idx="19"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D9AED4B9-F4C2-48D8-A92C-2F82B5C38BC8}"/>
              </a:ext>
            </a:extLst>
          </p:cNvPr>
          <p:cNvSpPr>
            <a:spLocks noGrp="1"/>
          </p:cNvSpPr>
          <p:nvPr>
            <p:ph type="body" sz="quarter" idx="20" hasCustomPrompt="1"/>
          </p:nvPr>
        </p:nvSpPr>
        <p:spPr>
          <a:xfrm>
            <a:off x="5060951"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40199620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7_4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52764" y="1620000"/>
            <a:ext cx="4492286" cy="20968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2" y="1620000"/>
            <a:ext cx="4500561" cy="2096875"/>
          </a:xfrm>
        </p:spPr>
        <p:txBody>
          <a:bodyPr anchor="ctr"/>
          <a:lstStyle>
            <a:lvl1pPr marL="0" indent="0" algn="ctr">
              <a:buNone/>
              <a:defRPr/>
            </a:lvl1pPr>
          </a:lstStyle>
          <a:p>
            <a:r>
              <a:rPr lang="de-DE"/>
              <a:t>Diagramm durch Klicken auf Symbol hinzufügen</a:t>
            </a:r>
            <a:endParaRPr lang="de-DE" dirty="0"/>
          </a:p>
        </p:txBody>
      </p:sp>
      <p:sp>
        <p:nvSpPr>
          <p:cNvPr id="17" name="Diagrammplatzhalter 8">
            <a:extLst>
              <a:ext uri="{FF2B5EF4-FFF2-40B4-BE49-F238E27FC236}">
                <a16:creationId xmlns:a16="http://schemas.microsoft.com/office/drawing/2014/main" id="{E6EBF416-55D6-4AA1-A000-4EA1500328C5}"/>
              </a:ext>
            </a:extLst>
          </p:cNvPr>
          <p:cNvSpPr>
            <a:spLocks noGrp="1"/>
          </p:cNvSpPr>
          <p:nvPr>
            <p:ph type="chart" sz="quarter" idx="19"/>
          </p:nvPr>
        </p:nvSpPr>
        <p:spPr bwMode="gray">
          <a:xfrm>
            <a:off x="352764" y="4166861"/>
            <a:ext cx="4492286" cy="2033913"/>
          </a:xfrm>
        </p:spPr>
        <p:txBody>
          <a:bodyPr anchor="ctr"/>
          <a:lstStyle>
            <a:lvl1pPr marL="0" indent="0" algn="ctr">
              <a:buNone/>
              <a:defRPr/>
            </a:lvl1pPr>
          </a:lstStyle>
          <a:p>
            <a:r>
              <a:rPr lang="de-DE"/>
              <a:t>Diagramm durch Klicken auf Symbol hinzufügen</a:t>
            </a:r>
            <a:endParaRPr lang="de-DE" dirty="0"/>
          </a:p>
        </p:txBody>
      </p:sp>
      <p:sp>
        <p:nvSpPr>
          <p:cNvPr id="19" name="Diagrammplatzhalter 8">
            <a:extLst>
              <a:ext uri="{FF2B5EF4-FFF2-40B4-BE49-F238E27FC236}">
                <a16:creationId xmlns:a16="http://schemas.microsoft.com/office/drawing/2014/main" id="{2D9E13FC-C3BE-4880-95FF-E8F557742CCD}"/>
              </a:ext>
            </a:extLst>
          </p:cNvPr>
          <p:cNvSpPr>
            <a:spLocks noGrp="1"/>
          </p:cNvSpPr>
          <p:nvPr>
            <p:ph type="chart" sz="quarter" idx="21"/>
          </p:nvPr>
        </p:nvSpPr>
        <p:spPr bwMode="gray">
          <a:xfrm>
            <a:off x="5060950" y="4166861"/>
            <a:ext cx="4508837" cy="2033913"/>
          </a:xfrm>
        </p:spPr>
        <p:txBody>
          <a:bodyPr anchor="ctr"/>
          <a:lstStyle>
            <a:lvl1pPr marL="0" indent="0" algn="ctr">
              <a:buNone/>
              <a:defRPr/>
            </a:lvl1pPr>
          </a:lstStyle>
          <a:p>
            <a:r>
              <a:rPr lang="de-DE"/>
              <a:t>Diagramm durch Klicken auf Symbol hinzufügen</a:t>
            </a:r>
            <a:endParaRPr lang="de-DE" dirty="0"/>
          </a:p>
        </p:txBody>
      </p:sp>
      <p:sp>
        <p:nvSpPr>
          <p:cNvPr id="21" name="Textplatzhalter 8">
            <a:extLst>
              <a:ext uri="{FF2B5EF4-FFF2-40B4-BE49-F238E27FC236}">
                <a16:creationId xmlns:a16="http://schemas.microsoft.com/office/drawing/2014/main" id="{049BA0BF-C18F-4DB1-B409-7AA3355CE0BC}"/>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5" name="Textplatzhalter 8">
            <a:extLst>
              <a:ext uri="{FF2B5EF4-FFF2-40B4-BE49-F238E27FC236}">
                <a16:creationId xmlns:a16="http://schemas.microsoft.com/office/drawing/2014/main" id="{CD6655E5-0992-40D0-8FA0-9157664AC066}"/>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ECDAC40F-D27B-49C7-98F7-75AAB5B8872D}"/>
              </a:ext>
            </a:extLst>
          </p:cNvPr>
          <p:cNvSpPr>
            <a:spLocks noGrp="1"/>
          </p:cNvSpPr>
          <p:nvPr>
            <p:ph type="body" sz="quarter" idx="23"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2C277437-7B64-4A17-B527-9BA8E9CDD6C2}"/>
              </a:ext>
            </a:extLst>
          </p:cNvPr>
          <p:cNvSpPr>
            <a:spLocks noGrp="1"/>
          </p:cNvSpPr>
          <p:nvPr>
            <p:ph type="body" sz="quarter" idx="18" hasCustomPrompt="1"/>
          </p:nvPr>
        </p:nvSpPr>
        <p:spPr>
          <a:xfrm>
            <a:off x="5060930" y="1368000"/>
            <a:ext cx="450058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4" name="Textplatzhalter 6">
            <a:extLst>
              <a:ext uri="{FF2B5EF4-FFF2-40B4-BE49-F238E27FC236}">
                <a16:creationId xmlns:a16="http://schemas.microsoft.com/office/drawing/2014/main" id="{402B411A-C88C-430C-A64D-2CC4DCC73750}"/>
              </a:ext>
            </a:extLst>
          </p:cNvPr>
          <p:cNvSpPr>
            <a:spLocks noGrp="1"/>
          </p:cNvSpPr>
          <p:nvPr>
            <p:ph type="body" sz="quarter" idx="24" hasCustomPrompt="1"/>
          </p:nvPr>
        </p:nvSpPr>
        <p:spPr>
          <a:xfrm>
            <a:off x="344488" y="3912837"/>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6" name="Textplatzhalter 6">
            <a:extLst>
              <a:ext uri="{FF2B5EF4-FFF2-40B4-BE49-F238E27FC236}">
                <a16:creationId xmlns:a16="http://schemas.microsoft.com/office/drawing/2014/main" id="{D2237C74-3717-4FC6-BB89-754621C3D4D5}"/>
              </a:ext>
            </a:extLst>
          </p:cNvPr>
          <p:cNvSpPr>
            <a:spLocks noGrp="1"/>
          </p:cNvSpPr>
          <p:nvPr>
            <p:ph type="body" sz="quarter" idx="25" hasCustomPrompt="1"/>
          </p:nvPr>
        </p:nvSpPr>
        <p:spPr>
          <a:xfrm>
            <a:off x="5069227" y="3912837"/>
            <a:ext cx="4500560"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2995665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7_2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7"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8" y="1846676"/>
            <a:ext cx="4500562"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6"/>
            <a:ext cx="4500563"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0C295676-06C3-4B7D-A2E7-3C55DC277F43}"/>
              </a:ext>
            </a:extLst>
          </p:cNvPr>
          <p:cNvSpPr>
            <a:spLocks noGrp="1"/>
          </p:cNvSpPr>
          <p:nvPr>
            <p:ph type="body" sz="quarter" idx="13" hasCustomPrompt="1"/>
          </p:nvPr>
        </p:nvSpPr>
        <p:spPr>
          <a:xfrm>
            <a:off x="344488" y="6202800"/>
            <a:ext cx="9217024"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43DACF10-9353-4A29-AFA5-EA422CC98023}"/>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51952667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7_3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6631112"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6631112"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3" name="Textplatzhalter 11">
            <a:extLst>
              <a:ext uri="{FF2B5EF4-FFF2-40B4-BE49-F238E27FC236}">
                <a16:creationId xmlns:a16="http://schemas.microsoft.com/office/drawing/2014/main" id="{10AD9F27-6901-4908-874B-42E964215658}"/>
              </a:ext>
            </a:extLst>
          </p:cNvPr>
          <p:cNvSpPr>
            <a:spLocks noGrp="1"/>
          </p:cNvSpPr>
          <p:nvPr>
            <p:ph type="body" sz="quarter" idx="18"/>
          </p:nvPr>
        </p:nvSpPr>
        <p:spPr bwMode="gray">
          <a:xfrm>
            <a:off x="3487801"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4" name="Textplatzhalter 14">
            <a:extLst>
              <a:ext uri="{FF2B5EF4-FFF2-40B4-BE49-F238E27FC236}">
                <a16:creationId xmlns:a16="http://schemas.microsoft.com/office/drawing/2014/main" id="{05FBB124-C4A9-42B4-9A81-C861B74F84D6}"/>
              </a:ext>
            </a:extLst>
          </p:cNvPr>
          <p:cNvSpPr>
            <a:spLocks noGrp="1"/>
          </p:cNvSpPr>
          <p:nvPr>
            <p:ph type="body" sz="quarter" idx="19"/>
          </p:nvPr>
        </p:nvSpPr>
        <p:spPr>
          <a:xfrm>
            <a:off x="3487801"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E359570D-9F33-45EF-BD5B-914B9D7D1201}"/>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9" name="Textplatzhalter 8">
            <a:extLst>
              <a:ext uri="{FF2B5EF4-FFF2-40B4-BE49-F238E27FC236}">
                <a16:creationId xmlns:a16="http://schemas.microsoft.com/office/drawing/2014/main" id="{A6F5B586-8F75-475C-984D-1DAA5C3AC167}"/>
              </a:ext>
            </a:extLst>
          </p:cNvPr>
          <p:cNvSpPr>
            <a:spLocks noGrp="1"/>
          </p:cNvSpPr>
          <p:nvPr>
            <p:ph type="body" sz="quarter" idx="20"/>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229205513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7_4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en-US">
                <a:solidFill>
                  <a:srgbClr val="000000"/>
                </a:solidFill>
              </a:rPr>
              <a:t>Breakout Session Climate Risk Insurance</a:t>
            </a:r>
            <a:endParaRPr lang="de-DE">
              <a:solidFill>
                <a:srgbClr val="000000"/>
              </a:solidFill>
            </a:endParaRP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3670"/>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5"/>
            <a:ext cx="4500561" cy="187357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0AC01A1E-6BAF-4C91-BB04-8E2B9F69F269}"/>
              </a:ext>
            </a:extLst>
          </p:cNvPr>
          <p:cNvSpPr>
            <a:spLocks noGrp="1"/>
          </p:cNvSpPr>
          <p:nvPr>
            <p:ph type="body" sz="quarter" idx="13" hasCustomPrompt="1"/>
          </p:nvPr>
        </p:nvSpPr>
        <p:spPr>
          <a:xfrm>
            <a:off x="344489" y="6202800"/>
            <a:ext cx="9217022"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8" name="Textplatzhalter 11">
            <a:extLst>
              <a:ext uri="{FF2B5EF4-FFF2-40B4-BE49-F238E27FC236}">
                <a16:creationId xmlns:a16="http://schemas.microsoft.com/office/drawing/2014/main" id="{C6245A26-34FE-4E41-AD20-0A9373AD5777}"/>
              </a:ext>
            </a:extLst>
          </p:cNvPr>
          <p:cNvSpPr>
            <a:spLocks noGrp="1"/>
          </p:cNvSpPr>
          <p:nvPr>
            <p:ph type="body" sz="quarter" idx="18"/>
          </p:nvPr>
        </p:nvSpPr>
        <p:spPr bwMode="gray">
          <a:xfrm>
            <a:off x="344489"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9" name="Textplatzhalter 14">
            <a:extLst>
              <a:ext uri="{FF2B5EF4-FFF2-40B4-BE49-F238E27FC236}">
                <a16:creationId xmlns:a16="http://schemas.microsoft.com/office/drawing/2014/main" id="{0195286A-1085-48E9-8CE3-B3865EA1F97D}"/>
              </a:ext>
            </a:extLst>
          </p:cNvPr>
          <p:cNvSpPr>
            <a:spLocks noGrp="1"/>
          </p:cNvSpPr>
          <p:nvPr>
            <p:ph type="body" sz="quarter" idx="19"/>
          </p:nvPr>
        </p:nvSpPr>
        <p:spPr>
          <a:xfrm>
            <a:off x="344489" y="4339258"/>
            <a:ext cx="4500562"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0" name="Textplatzhalter 11">
            <a:extLst>
              <a:ext uri="{FF2B5EF4-FFF2-40B4-BE49-F238E27FC236}">
                <a16:creationId xmlns:a16="http://schemas.microsoft.com/office/drawing/2014/main" id="{B532B0FE-57F7-4670-B9D2-7ADB2B6487AD}"/>
              </a:ext>
            </a:extLst>
          </p:cNvPr>
          <p:cNvSpPr>
            <a:spLocks noGrp="1"/>
          </p:cNvSpPr>
          <p:nvPr>
            <p:ph type="body" sz="quarter" idx="20"/>
          </p:nvPr>
        </p:nvSpPr>
        <p:spPr bwMode="gray">
          <a:xfrm>
            <a:off x="5060950" y="3904649"/>
            <a:ext cx="4500561" cy="388800"/>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1" name="Textplatzhalter 14">
            <a:extLst>
              <a:ext uri="{FF2B5EF4-FFF2-40B4-BE49-F238E27FC236}">
                <a16:creationId xmlns:a16="http://schemas.microsoft.com/office/drawing/2014/main" id="{1B9710D1-7B7B-4F60-8727-4E59EED11288}"/>
              </a:ext>
            </a:extLst>
          </p:cNvPr>
          <p:cNvSpPr>
            <a:spLocks noGrp="1"/>
          </p:cNvSpPr>
          <p:nvPr>
            <p:ph type="body" sz="quarter" idx="21"/>
          </p:nvPr>
        </p:nvSpPr>
        <p:spPr>
          <a:xfrm>
            <a:off x="5060950" y="4339258"/>
            <a:ext cx="4500561" cy="1863542"/>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22" name="Textplatzhalter 8">
            <a:extLst>
              <a:ext uri="{FF2B5EF4-FFF2-40B4-BE49-F238E27FC236}">
                <a16:creationId xmlns:a16="http://schemas.microsoft.com/office/drawing/2014/main" id="{4C3C337B-20B9-4837-87BA-C498361AE6F3}"/>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20438250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6_Kapiteltrenner Petrol">
    <p:bg>
      <p:bgPr>
        <a:solidFill>
          <a:schemeClr val="tx2"/>
        </a:solidFill>
        <a:effectLst/>
      </p:bgPr>
    </p:bg>
    <p:spTree>
      <p:nvGrpSpPr>
        <p:cNvPr id="1" name=""/>
        <p:cNvGrpSpPr/>
        <p:nvPr/>
      </p:nvGrpSpPr>
      <p:grpSpPr>
        <a:xfrm>
          <a:off x="0" y="0"/>
          <a:ext cx="0" cy="0"/>
          <a:chOff x="0" y="0"/>
          <a:chExt cx="0" cy="0"/>
        </a:xfrm>
      </p:grpSpPr>
      <p:sp>
        <p:nvSpPr>
          <p:cNvPr id="11" name="Rechteck: eine Ecke abgerundet 10">
            <a:extLst>
              <a:ext uri="{FF2B5EF4-FFF2-40B4-BE49-F238E27FC236}">
                <a16:creationId xmlns:a16="http://schemas.microsoft.com/office/drawing/2014/main" id="{0A31C95E-D3C1-4E7F-B4CA-03A1005C6F50}"/>
              </a:ext>
            </a:extLst>
          </p:cNvPr>
          <p:cNvSpPr/>
          <p:nvPr userDrawn="1"/>
        </p:nvSpPr>
        <p:spPr bwMode="gray">
          <a:xfrm flipH="1" flipV="1">
            <a:off x="344487" y="-1"/>
            <a:ext cx="9561508" cy="5509885"/>
          </a:xfrm>
          <a:prstGeom prst="round1Rect">
            <a:avLst>
              <a:gd name="adj" fmla="val 4096"/>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BF6420A1-454E-4CC1-89C2-13A57CD515F5}"/>
              </a:ext>
            </a:extLst>
          </p:cNvPr>
          <p:cNvSpPr>
            <a:spLocks noGrp="1"/>
          </p:cNvSpPr>
          <p:nvPr>
            <p:ph type="dt" sz="half" idx="15"/>
          </p:nvPr>
        </p:nvSpPr>
        <p:spPr/>
        <p:txBody>
          <a:bodyPr/>
          <a:lstStyle/>
          <a:p>
            <a:endParaRPr lang="de-DE" dirty="0">
              <a:solidFill>
                <a:srgbClr val="000000"/>
              </a:solidFill>
            </a:endParaRPr>
          </a:p>
        </p:txBody>
      </p:sp>
      <p:sp>
        <p:nvSpPr>
          <p:cNvPr id="7" name="Fußzeilenplatzhalter 6">
            <a:extLst>
              <a:ext uri="{FF2B5EF4-FFF2-40B4-BE49-F238E27FC236}">
                <a16:creationId xmlns:a16="http://schemas.microsoft.com/office/drawing/2014/main" id="{F3125B08-D2B9-4555-8C04-F9EEF45FC26E}"/>
              </a:ext>
            </a:extLst>
          </p:cNvPr>
          <p:cNvSpPr>
            <a:spLocks noGrp="1"/>
          </p:cNvSpPr>
          <p:nvPr>
            <p:ph type="ftr" sz="quarter" idx="16"/>
          </p:nvPr>
        </p:nvSpPr>
        <p:spPr/>
        <p:txBody>
          <a:bodyPr/>
          <a:lstStyle/>
          <a:p>
            <a:r>
              <a:rPr lang="en-US">
                <a:solidFill>
                  <a:srgbClr val="000000"/>
                </a:solidFill>
              </a:rPr>
              <a:t>Breakout Session Climate Risk Insurance</a:t>
            </a:r>
            <a:endParaRPr lang="de-DE" dirty="0">
              <a:solidFill>
                <a:srgbClr val="000000"/>
              </a:solidFill>
            </a:endParaRPr>
          </a:p>
        </p:txBody>
      </p:sp>
      <p:sp>
        <p:nvSpPr>
          <p:cNvPr id="8" name="Foliennummernplatzhalter 7">
            <a:extLst>
              <a:ext uri="{FF2B5EF4-FFF2-40B4-BE49-F238E27FC236}">
                <a16:creationId xmlns:a16="http://schemas.microsoft.com/office/drawing/2014/main" id="{FB5867FD-8242-430F-9D72-8ACD911B18E1}"/>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5" name="Textplatzhalter 4">
            <a:extLst>
              <a:ext uri="{FF2B5EF4-FFF2-40B4-BE49-F238E27FC236}">
                <a16:creationId xmlns:a16="http://schemas.microsoft.com/office/drawing/2014/main" id="{D400E007-964F-4EE0-9E50-24A2ABA74D5F}"/>
              </a:ext>
            </a:extLst>
          </p:cNvPr>
          <p:cNvSpPr>
            <a:spLocks noGrp="1"/>
          </p:cNvSpPr>
          <p:nvPr>
            <p:ph type="body" sz="quarter" idx="18" hasCustomPrompt="1"/>
          </p:nvPr>
        </p:nvSpPr>
        <p:spPr>
          <a:xfrm>
            <a:off x="1087200" y="2660400"/>
            <a:ext cx="8474313"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474313" cy="522000"/>
          </a:xfrm>
        </p:spPr>
        <p:txBody>
          <a:bodyPr wrap="square" anchor="t" anchorCtr="0"/>
          <a:lstStyle>
            <a:lvl1pPr marL="0" indent="625475" algn="l">
              <a:lnSpc>
                <a:spcPct val="90000"/>
              </a:lnSpc>
              <a:defRPr sz="3800">
                <a:solidFill>
                  <a:schemeClr val="bg1"/>
                </a:solidFill>
              </a:defRPr>
            </a:lvl1pPr>
          </a:lstStyle>
          <a:p>
            <a:r>
              <a:rPr lang="de-DE"/>
              <a:t>Mastertitelformat bearbeiten</a:t>
            </a:r>
            <a:endParaRPr lang="de-DE" dirty="0"/>
          </a:p>
        </p:txBody>
      </p:sp>
      <p:grpSp>
        <p:nvGrpSpPr>
          <p:cNvPr id="12" name="Gruppieren 11">
            <a:extLst>
              <a:ext uri="{FF2B5EF4-FFF2-40B4-BE49-F238E27FC236}">
                <a16:creationId xmlns:a16="http://schemas.microsoft.com/office/drawing/2014/main" id="{AF487632-F404-49EF-9520-2B0426697E4E}"/>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3" name="Freeform 5">
              <a:extLst>
                <a:ext uri="{FF2B5EF4-FFF2-40B4-BE49-F238E27FC236}">
                  <a16:creationId xmlns:a16="http://schemas.microsoft.com/office/drawing/2014/main" id="{599B52AB-3882-4CD9-AFAB-BB5C70BB7FFE}"/>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4" name="Freeform 6">
              <a:extLst>
                <a:ext uri="{FF2B5EF4-FFF2-40B4-BE49-F238E27FC236}">
                  <a16:creationId xmlns:a16="http://schemas.microsoft.com/office/drawing/2014/main" id="{6237E8FF-20C2-4987-97B7-015EF878D937}"/>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5" name="Freeform 7">
              <a:extLst>
                <a:ext uri="{FF2B5EF4-FFF2-40B4-BE49-F238E27FC236}">
                  <a16:creationId xmlns:a16="http://schemas.microsoft.com/office/drawing/2014/main" id="{5EB7FE9D-01D4-43AA-B83B-C75AE7738B4D}"/>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327305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Bild">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9217026" cy="4787900"/>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5B096DF3-A6A1-4877-8F5B-1521D6B8B4E1}"/>
              </a:ext>
            </a:extLst>
          </p:cNvPr>
          <p:cNvSpPr>
            <a:spLocks noGrp="1"/>
          </p:cNvSpPr>
          <p:nvPr>
            <p:ph type="dt" sz="half" idx="14"/>
          </p:nvPr>
        </p:nvSpPr>
        <p:spPr bwMode="gray"/>
        <p:txBody>
          <a:bodyPr/>
          <a:lstStyle/>
          <a:p>
            <a:fld id="{B53B8C7D-CC96-43FE-9BB9-D8904580956D}" type="datetime4">
              <a:rPr lang="de-DE" smtClean="0">
                <a:solidFill>
                  <a:srgbClr val="000000"/>
                </a:solidFill>
              </a:rPr>
              <a:pPr/>
              <a:t>6. Juli 2021</a:t>
            </a:fld>
            <a:endParaRPr lang="de-DE" dirty="0">
              <a:solidFill>
                <a:srgbClr val="000000"/>
              </a:solidFill>
            </a:endParaRPr>
          </a:p>
        </p:txBody>
      </p:sp>
      <p:sp>
        <p:nvSpPr>
          <p:cNvPr id="5" name="Fußzeilenplatzhalter 4">
            <a:extLst>
              <a:ext uri="{FF2B5EF4-FFF2-40B4-BE49-F238E27FC236}">
                <a16:creationId xmlns:a16="http://schemas.microsoft.com/office/drawing/2014/main" id="{74E34643-716D-4D23-96E4-2665440CE1C9}"/>
              </a:ext>
            </a:extLst>
          </p:cNvPr>
          <p:cNvSpPr>
            <a:spLocks noGrp="1"/>
          </p:cNvSpPr>
          <p:nvPr>
            <p:ph type="ftr" sz="quarter" idx="15"/>
          </p:nvPr>
        </p:nvSpPr>
        <p:spPr bwMode="gray"/>
        <p:txBody>
          <a:bodyPr/>
          <a:lstStyle/>
          <a:p>
            <a:r>
              <a:rPr lang="en-US">
                <a:solidFill>
                  <a:srgbClr val="000000"/>
                </a:solidFill>
              </a:rPr>
              <a:t>Climate risk insurance within the KfW</a:t>
            </a:r>
            <a:endParaRPr lang="de-DE" dirty="0">
              <a:solidFill>
                <a:srgbClr val="000000"/>
              </a:solidFill>
            </a:endParaRPr>
          </a:p>
        </p:txBody>
      </p:sp>
      <p:sp>
        <p:nvSpPr>
          <p:cNvPr id="7" name="Foliennummernplatzhalter 6">
            <a:extLst>
              <a:ext uri="{FF2B5EF4-FFF2-40B4-BE49-F238E27FC236}">
                <a16:creationId xmlns:a16="http://schemas.microsoft.com/office/drawing/2014/main" id="{B54FDB22-37CE-438C-974B-20FF84032BF7}"/>
              </a:ext>
            </a:extLst>
          </p:cNvPr>
          <p:cNvSpPr>
            <a:spLocks noGrp="1"/>
          </p:cNvSpPr>
          <p:nvPr>
            <p:ph type="sldNum" sz="quarter" idx="16"/>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8" name="Textplatzhalter 8">
            <a:extLst>
              <a:ext uri="{FF2B5EF4-FFF2-40B4-BE49-F238E27FC236}">
                <a16:creationId xmlns:a16="http://schemas.microsoft.com/office/drawing/2014/main" id="{619DCFDF-CFF3-4C8F-8041-6BB6614A15C0}"/>
              </a:ext>
            </a:extLst>
          </p:cNvPr>
          <p:cNvSpPr>
            <a:spLocks noGrp="1"/>
          </p:cNvSpPr>
          <p:nvPr>
            <p:ph type="body" sz="quarter" idx="17" hasCustomPrompt="1"/>
          </p:nvPr>
        </p:nvSpPr>
        <p:spPr>
          <a:xfrm>
            <a:off x="344487" y="6202800"/>
            <a:ext cx="9228771"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27BBA4C-DD0E-48E0-A857-547F8DFE2A8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63140693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6_Kapiteltrenner Hellgrau">
    <p:spTree>
      <p:nvGrpSpPr>
        <p:cNvPr id="1" name=""/>
        <p:cNvGrpSpPr/>
        <p:nvPr/>
      </p:nvGrpSpPr>
      <p:grpSpPr>
        <a:xfrm>
          <a:off x="0" y="0"/>
          <a:ext cx="0" cy="0"/>
          <a:chOff x="0" y="0"/>
          <a:chExt cx="0" cy="0"/>
        </a:xfrm>
      </p:grpSpPr>
      <p:sp>
        <p:nvSpPr>
          <p:cNvPr id="9" name="Rechteck: eine Ecke abgerundet 8">
            <a:extLst>
              <a:ext uri="{FF2B5EF4-FFF2-40B4-BE49-F238E27FC236}">
                <a16:creationId xmlns:a16="http://schemas.microsoft.com/office/drawing/2014/main" id="{80FDB814-7EFA-40B8-9B60-E7AC68CE6F5C}"/>
              </a:ext>
            </a:extLst>
          </p:cNvPr>
          <p:cNvSpPr/>
          <p:nvPr userDrawn="1"/>
        </p:nvSpPr>
        <p:spPr bwMode="gray">
          <a:xfrm flipH="1" flipV="1">
            <a:off x="344487" y="-1"/>
            <a:ext cx="9561508" cy="5509885"/>
          </a:xfrm>
          <a:prstGeom prst="round1Rect">
            <a:avLst>
              <a:gd name="adj" fmla="val 409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3" name="Datumsplatzhalter 2">
            <a:extLst>
              <a:ext uri="{FF2B5EF4-FFF2-40B4-BE49-F238E27FC236}">
                <a16:creationId xmlns:a16="http://schemas.microsoft.com/office/drawing/2014/main" id="{D55DD7D8-B0A2-42DF-B431-52B9A7DD0DD9}"/>
              </a:ext>
            </a:extLst>
          </p:cNvPr>
          <p:cNvSpPr>
            <a:spLocks noGrp="1"/>
          </p:cNvSpPr>
          <p:nvPr>
            <p:ph type="dt" sz="half" idx="15"/>
          </p:nvPr>
        </p:nvSpPr>
        <p:spPr/>
        <p:txBody>
          <a:bodyPr/>
          <a:lstStyle/>
          <a:p>
            <a:endParaRPr lang="de-DE" dirty="0">
              <a:solidFill>
                <a:srgbClr val="000000"/>
              </a:solidFill>
            </a:endParaRPr>
          </a:p>
        </p:txBody>
      </p:sp>
      <p:sp>
        <p:nvSpPr>
          <p:cNvPr id="7" name="Fußzeilenplatzhalter 6">
            <a:extLst>
              <a:ext uri="{FF2B5EF4-FFF2-40B4-BE49-F238E27FC236}">
                <a16:creationId xmlns:a16="http://schemas.microsoft.com/office/drawing/2014/main" id="{C916C145-259D-44EB-ABD0-143FE8BE2EC5}"/>
              </a:ext>
            </a:extLst>
          </p:cNvPr>
          <p:cNvSpPr>
            <a:spLocks noGrp="1"/>
          </p:cNvSpPr>
          <p:nvPr>
            <p:ph type="ftr" sz="quarter" idx="16"/>
          </p:nvPr>
        </p:nvSpPr>
        <p:spPr/>
        <p:txBody>
          <a:bodyPr/>
          <a:lstStyle/>
          <a:p>
            <a:r>
              <a:rPr lang="en-US">
                <a:solidFill>
                  <a:srgbClr val="000000"/>
                </a:solidFill>
              </a:rPr>
              <a:t>Breakout Session Climate Risk Insurance</a:t>
            </a:r>
            <a:endParaRPr lang="de-DE" dirty="0">
              <a:solidFill>
                <a:srgbClr val="000000"/>
              </a:solidFill>
            </a:endParaRPr>
          </a:p>
        </p:txBody>
      </p:sp>
      <p:sp>
        <p:nvSpPr>
          <p:cNvPr id="8" name="Foliennummernplatzhalter 7">
            <a:extLst>
              <a:ext uri="{FF2B5EF4-FFF2-40B4-BE49-F238E27FC236}">
                <a16:creationId xmlns:a16="http://schemas.microsoft.com/office/drawing/2014/main" id="{1C2EEF40-72BE-44F7-B07A-528795C5987B}"/>
              </a:ext>
            </a:extLst>
          </p:cNvPr>
          <p:cNvSpPr>
            <a:spLocks noGrp="1"/>
          </p:cNvSpPr>
          <p:nvPr>
            <p:ph type="sldNum" sz="quarter" idx="17"/>
          </p:nvPr>
        </p:nvSpPr>
        <p:spPr/>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16" name="Textplatzhalter 4">
            <a:extLst>
              <a:ext uri="{FF2B5EF4-FFF2-40B4-BE49-F238E27FC236}">
                <a16:creationId xmlns:a16="http://schemas.microsoft.com/office/drawing/2014/main" id="{ADC41EAD-8DDB-431C-A06C-735E9985631A}"/>
              </a:ext>
            </a:extLst>
          </p:cNvPr>
          <p:cNvSpPr>
            <a:spLocks noGrp="1"/>
          </p:cNvSpPr>
          <p:nvPr>
            <p:ph type="body" sz="quarter" idx="18" hasCustomPrompt="1"/>
          </p:nvPr>
        </p:nvSpPr>
        <p:spPr>
          <a:xfrm>
            <a:off x="1087200" y="2660400"/>
            <a:ext cx="8569297" cy="1256400"/>
          </a:xfrm>
        </p:spPr>
        <p:txBody>
          <a:bodyPr/>
          <a:lstStyle>
            <a:lvl1pPr marL="0" indent="0">
              <a:lnSpc>
                <a:spcPct val="90000"/>
              </a:lnSpc>
              <a:buNone/>
              <a:defRPr sz="3800">
                <a:solidFill>
                  <a:schemeClr val="accent3"/>
                </a:solidFill>
              </a:defRPr>
            </a:lvl1pPr>
          </a:lstStyle>
          <a:p>
            <a:pPr lvl="0"/>
            <a:r>
              <a:rPr lang="de-DE" dirty="0"/>
              <a:t>Zweite Zeile</a:t>
            </a:r>
          </a:p>
        </p:txBody>
      </p:sp>
      <p:sp>
        <p:nvSpPr>
          <p:cNvPr id="2" name="Titel 1">
            <a:extLst>
              <a:ext uri="{FF2B5EF4-FFF2-40B4-BE49-F238E27FC236}">
                <a16:creationId xmlns:a16="http://schemas.microsoft.com/office/drawing/2014/main" id="{AA4F7032-AABC-4803-803E-26E912B5BD22}"/>
              </a:ext>
            </a:extLst>
          </p:cNvPr>
          <p:cNvSpPr>
            <a:spLocks noGrp="1"/>
          </p:cNvSpPr>
          <p:nvPr>
            <p:ph type="title"/>
          </p:nvPr>
        </p:nvSpPr>
        <p:spPr bwMode="gray">
          <a:xfrm>
            <a:off x="1087200" y="2138400"/>
            <a:ext cx="8569296" cy="522000"/>
          </a:xfrm>
        </p:spPr>
        <p:txBody>
          <a:bodyPr wrap="square" anchor="t" anchorCtr="0"/>
          <a:lstStyle>
            <a:lvl1pPr marL="0" indent="625475" algn="l">
              <a:lnSpc>
                <a:spcPct val="90000"/>
              </a:lnSpc>
              <a:defRPr sz="3800">
                <a:solidFill>
                  <a:schemeClr val="accent1"/>
                </a:solidFill>
              </a:defRPr>
            </a:lvl1pPr>
          </a:lstStyle>
          <a:p>
            <a:r>
              <a:rPr lang="de-DE"/>
              <a:t>Mastertitelformat bearbeiten</a:t>
            </a:r>
            <a:endParaRPr lang="de-DE" dirty="0"/>
          </a:p>
        </p:txBody>
      </p:sp>
      <p:grpSp>
        <p:nvGrpSpPr>
          <p:cNvPr id="15" name="Gruppieren 14">
            <a:extLst>
              <a:ext uri="{FF2B5EF4-FFF2-40B4-BE49-F238E27FC236}">
                <a16:creationId xmlns:a16="http://schemas.microsoft.com/office/drawing/2014/main" id="{AB0EEDED-F272-46FA-912B-E7BC94BF74D3}"/>
              </a:ext>
            </a:extLst>
          </p:cNvPr>
          <p:cNvGrpSpPr>
            <a:grpSpLocks noChangeAspect="1"/>
          </p:cNvGrpSpPr>
          <p:nvPr userDrawn="1"/>
        </p:nvGrpSpPr>
        <p:grpSpPr bwMode="gray">
          <a:xfrm>
            <a:off x="893190" y="2156400"/>
            <a:ext cx="676800" cy="422930"/>
            <a:chOff x="1273175" y="1606550"/>
            <a:chExt cx="9653588" cy="6032500"/>
          </a:xfrm>
          <a:solidFill>
            <a:schemeClr val="accent2"/>
          </a:solidFill>
        </p:grpSpPr>
        <p:sp>
          <p:nvSpPr>
            <p:cNvPr id="17" name="Freeform 5">
              <a:extLst>
                <a:ext uri="{FF2B5EF4-FFF2-40B4-BE49-F238E27FC236}">
                  <a16:creationId xmlns:a16="http://schemas.microsoft.com/office/drawing/2014/main" id="{C8DF6415-7603-4698-B7CE-825585DEE38B}"/>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8" name="Freeform 6">
              <a:extLst>
                <a:ext uri="{FF2B5EF4-FFF2-40B4-BE49-F238E27FC236}">
                  <a16:creationId xmlns:a16="http://schemas.microsoft.com/office/drawing/2014/main" id="{AE713B85-5D84-4DA1-9E89-5A18A847AEA5}"/>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19" name="Freeform 7">
              <a:extLst>
                <a:ext uri="{FF2B5EF4-FFF2-40B4-BE49-F238E27FC236}">
                  <a16:creationId xmlns:a16="http://schemas.microsoft.com/office/drawing/2014/main" id="{E7B4847F-5170-4F69-AD64-24959E1B3376}"/>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spTree>
    <p:extLst>
      <p:ext uri="{BB962C8B-B14F-4D97-AF65-F5344CB8AC3E}">
        <p14:creationId xmlns:p14="http://schemas.microsoft.com/office/powerpoint/2010/main" val="16298908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6_Fazit Petrol">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7"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8" y="1713600"/>
            <a:ext cx="9217026" cy="4631638"/>
          </a:xfrm>
        </p:spPr>
        <p:txBody>
          <a:bodyPr/>
          <a:lstStyle>
            <a:lvl1pPr marL="0" indent="0">
              <a:lnSpc>
                <a:spcPct val="90000"/>
              </a:lnSpc>
              <a:buNone/>
              <a:defRPr sz="3600">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lvl1pPr>
              <a:defRPr>
                <a:solidFill>
                  <a:schemeClr val="bg1"/>
                </a:solidFill>
              </a:defRPr>
            </a:lvl1pPr>
          </a:lstStyle>
          <a:p>
            <a:endParaRPr lang="de-DE" dirty="0">
              <a:solidFill>
                <a:srgbClr val="FFFFFF"/>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lvl1pPr>
              <a:defRPr>
                <a:solidFill>
                  <a:schemeClr val="bg1"/>
                </a:solidFill>
              </a:defRPr>
            </a:lvl1pPr>
          </a:lstStyle>
          <a:p>
            <a:r>
              <a:rPr lang="en-US">
                <a:solidFill>
                  <a:srgbClr val="FFFFFF"/>
                </a:solidFill>
              </a:rPr>
              <a:t>Breakout Session Climate Risk Insurance</a:t>
            </a:r>
            <a:endParaRPr lang="de-DE" dirty="0">
              <a:solidFill>
                <a:srgbClr val="FFFFFF"/>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lvl1pPr>
              <a:defRPr>
                <a:solidFill>
                  <a:schemeClr val="bg1"/>
                </a:solidFill>
              </a:defRPr>
            </a:lvl1pPr>
          </a:lstStyle>
          <a:p>
            <a:fld id="{5678FFC5-4430-43BC-9807-D0C6EB405569}" type="slidenum">
              <a:rPr lang="de-DE" smtClean="0">
                <a:solidFill>
                  <a:srgbClr val="FFFFFF"/>
                </a:solidFill>
              </a:rPr>
              <a:pPr/>
              <a:t>‹#›</a:t>
            </a:fld>
            <a:endParaRPr lang="de-DE" dirty="0">
              <a:solidFill>
                <a:srgbClr val="FFFFFF"/>
              </a:solidFill>
            </a:endParaRPr>
          </a:p>
        </p:txBody>
      </p:sp>
      <p:pic>
        <p:nvPicPr>
          <p:cNvPr id="12" name="Grafik 11">
            <a:extLst>
              <a:ext uri="{FF2B5EF4-FFF2-40B4-BE49-F238E27FC236}">
                <a16:creationId xmlns:a16="http://schemas.microsoft.com/office/drawing/2014/main" id="{8A969427-5EDD-43CC-B1BE-E90F2C5CE97A}"/>
              </a:ext>
            </a:extLst>
          </p:cNvPr>
          <p:cNvPicPr>
            <a:picLocks noChangeAspect="1"/>
          </p:cNvPicPr>
          <p:nvPr userDrawn="1"/>
        </p:nvPicPr>
        <p:blipFill>
          <a:blip r:embed="rId2" cstate="hqprint">
            <a:biLevel thresh="25000"/>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144446935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6_Fazit Hellgrau">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DBD3158-38F3-4DA0-AA60-95EDE400F0A2}"/>
              </a:ext>
            </a:extLst>
          </p:cNvPr>
          <p:cNvSpPr/>
          <p:nvPr userDrawn="1"/>
        </p:nvSpPr>
        <p:spPr bwMode="gray">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e-DE" sz="1400" dirty="0" err="1">
              <a:solidFill>
                <a:srgbClr val="FFFFFF"/>
              </a:solidFill>
            </a:endParaRPr>
          </a:p>
        </p:txBody>
      </p:sp>
      <p:sp>
        <p:nvSpPr>
          <p:cNvPr id="9" name="Textplatzhalter 8">
            <a:extLst>
              <a:ext uri="{FF2B5EF4-FFF2-40B4-BE49-F238E27FC236}">
                <a16:creationId xmlns:a16="http://schemas.microsoft.com/office/drawing/2014/main" id="{803F9F54-D677-4386-A2BE-50F593FEE606}"/>
              </a:ext>
            </a:extLst>
          </p:cNvPr>
          <p:cNvSpPr>
            <a:spLocks noGrp="1"/>
          </p:cNvSpPr>
          <p:nvPr>
            <p:ph type="body" sz="quarter" idx="13"/>
          </p:nvPr>
        </p:nvSpPr>
        <p:spPr bwMode="gray">
          <a:xfrm>
            <a:off x="344488" y="1296000"/>
            <a:ext cx="9217028" cy="352800"/>
          </a:xfrm>
        </p:spPr>
        <p:txBody>
          <a:bodyPr/>
          <a:lstStyle>
            <a:lvl1pPr marL="0" indent="0">
              <a:buNone/>
              <a:defRPr sz="1800" b="1">
                <a:solidFill>
                  <a:schemeClr val="accent2"/>
                </a:solidFill>
              </a:defRPr>
            </a:lvl1pPr>
            <a:lvl2pPr marL="361950" indent="0">
              <a:buNone/>
              <a:defRPr/>
            </a:lvl2pPr>
          </a:lstStyle>
          <a:p>
            <a:pPr lvl="0"/>
            <a:r>
              <a:rPr lang="de-DE"/>
              <a:t>Mastertextformat bearbeiten
Zweite Ebene
Dritte Ebene
Vierte Ebene
Fünfte Ebene</a:t>
            </a:r>
            <a:endParaRPr lang="de-DE" dirty="0"/>
          </a:p>
        </p:txBody>
      </p:sp>
      <p:sp>
        <p:nvSpPr>
          <p:cNvPr id="10" name="Textplatzhalter 8">
            <a:extLst>
              <a:ext uri="{FF2B5EF4-FFF2-40B4-BE49-F238E27FC236}">
                <a16:creationId xmlns:a16="http://schemas.microsoft.com/office/drawing/2014/main" id="{8AD22A90-224A-40DE-94F8-BC41FD676619}"/>
              </a:ext>
            </a:extLst>
          </p:cNvPr>
          <p:cNvSpPr>
            <a:spLocks noGrp="1"/>
          </p:cNvSpPr>
          <p:nvPr>
            <p:ph type="body" sz="quarter" idx="14"/>
          </p:nvPr>
        </p:nvSpPr>
        <p:spPr bwMode="gray">
          <a:xfrm>
            <a:off x="344487" y="1713600"/>
            <a:ext cx="9217027" cy="4631638"/>
          </a:xfrm>
        </p:spPr>
        <p:txBody>
          <a:bodyPr/>
          <a:lstStyle>
            <a:lvl1pPr marL="0" indent="0">
              <a:lnSpc>
                <a:spcPct val="90000"/>
              </a:lnSpc>
              <a:buNone/>
              <a:defRPr sz="3600">
                <a:solidFill>
                  <a:schemeClr val="accent1"/>
                </a:solidFill>
              </a:defRPr>
            </a:lvl1pPr>
            <a:lvl2pPr marL="361950" indent="0">
              <a:buNone/>
              <a:defRPr/>
            </a:lvl2pPr>
          </a:lstStyle>
          <a:p>
            <a:pPr lvl="0"/>
            <a:r>
              <a:rPr lang="de-DE"/>
              <a:t>Mastertextformat bearbeiten
Zweite Ebene
Dritte Ebene
Vierte Ebene
Fünfte Ebene</a:t>
            </a:r>
            <a:endParaRPr lang="de-DE" dirty="0"/>
          </a:p>
        </p:txBody>
      </p:sp>
      <p:sp>
        <p:nvSpPr>
          <p:cNvPr id="2" name="Datumsplatzhalter 1">
            <a:extLst>
              <a:ext uri="{FF2B5EF4-FFF2-40B4-BE49-F238E27FC236}">
                <a16:creationId xmlns:a16="http://schemas.microsoft.com/office/drawing/2014/main" id="{DA188681-670F-4B51-ABEA-B081D613A543}"/>
              </a:ext>
            </a:extLst>
          </p:cNvPr>
          <p:cNvSpPr>
            <a:spLocks noGrp="1"/>
          </p:cNvSpPr>
          <p:nvPr>
            <p:ph type="dt" sz="half" idx="15"/>
          </p:nvPr>
        </p:nvSpPr>
        <p:spPr bwMode="gray"/>
        <p:txBody>
          <a:bodyPr/>
          <a:lstStyle/>
          <a:p>
            <a:endParaRPr lang="de-DE" dirty="0">
              <a:solidFill>
                <a:srgbClr val="000000"/>
              </a:solidFill>
            </a:endParaRPr>
          </a:p>
        </p:txBody>
      </p:sp>
      <p:sp>
        <p:nvSpPr>
          <p:cNvPr id="3" name="Fußzeilenplatzhalter 2">
            <a:extLst>
              <a:ext uri="{FF2B5EF4-FFF2-40B4-BE49-F238E27FC236}">
                <a16:creationId xmlns:a16="http://schemas.microsoft.com/office/drawing/2014/main" id="{19B74ECA-4C22-4FE7-8AEF-8DA1E0F3C5F8}"/>
              </a:ext>
            </a:extLst>
          </p:cNvPr>
          <p:cNvSpPr>
            <a:spLocks noGrp="1"/>
          </p:cNvSpPr>
          <p:nvPr>
            <p:ph type="ftr" sz="quarter" idx="16"/>
          </p:nvPr>
        </p:nvSpPr>
        <p:spPr bwMode="gray"/>
        <p:txBody>
          <a:bodyPr/>
          <a:lstStyle/>
          <a:p>
            <a:r>
              <a:rPr lang="en-US">
                <a:solidFill>
                  <a:srgbClr val="000000"/>
                </a:solidFill>
              </a:rPr>
              <a:t>Breakout Session Climate Risk Insurance</a:t>
            </a:r>
            <a:endParaRPr lang="de-DE" dirty="0">
              <a:solidFill>
                <a:srgbClr val="000000"/>
              </a:solidFill>
            </a:endParaRPr>
          </a:p>
        </p:txBody>
      </p:sp>
      <p:sp>
        <p:nvSpPr>
          <p:cNvPr id="5" name="Foliennummernplatzhalter 4">
            <a:extLst>
              <a:ext uri="{FF2B5EF4-FFF2-40B4-BE49-F238E27FC236}">
                <a16:creationId xmlns:a16="http://schemas.microsoft.com/office/drawing/2014/main" id="{BC472523-28AC-4FE4-89F0-ACEBDB974137}"/>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pic>
        <p:nvPicPr>
          <p:cNvPr id="12" name="Grafik 11">
            <a:extLst>
              <a:ext uri="{FF2B5EF4-FFF2-40B4-BE49-F238E27FC236}">
                <a16:creationId xmlns:a16="http://schemas.microsoft.com/office/drawing/2014/main" id="{22D4F82B-D561-4C0D-B5EF-E9B413CD46E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36526663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17_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47724" y="400689"/>
            <a:ext cx="8569327" cy="356590"/>
          </a:xfrm>
        </p:spPr>
        <p:txBody>
          <a:bodyPr/>
          <a:lstStyle>
            <a:lvl1pPr>
              <a:defRPr sz="2400" baseline="0"/>
            </a:lvl1pPr>
          </a:lstStyle>
          <a:p>
            <a:r>
              <a:rPr lang="en-US" dirty="0" err="1"/>
              <a:t>Folientitel</a:t>
            </a:r>
            <a:r>
              <a:rPr lang="en-US" dirty="0"/>
              <a:t> [max. 2 </a:t>
            </a:r>
            <a:r>
              <a:rPr lang="en-US" dirty="0" err="1"/>
              <a:t>Zeilen</a:t>
            </a:r>
            <a:r>
              <a:rPr lang="en-US" dirty="0"/>
              <a:t>]</a:t>
            </a:r>
            <a:br>
              <a:rPr lang="en-US" dirty="0"/>
            </a:br>
            <a:endParaRPr lang="de-DE" dirty="0"/>
          </a:p>
        </p:txBody>
      </p:sp>
      <p:sp>
        <p:nvSpPr>
          <p:cNvPr id="5" name="Footer Placeholder 4"/>
          <p:cNvSpPr>
            <a:spLocks noGrp="1"/>
          </p:cNvSpPr>
          <p:nvPr>
            <p:ph type="ftr" sz="quarter" idx="11"/>
          </p:nvPr>
        </p:nvSpPr>
        <p:spPr/>
        <p:txBody>
          <a:bodyPr/>
          <a:lstStyle/>
          <a:p>
            <a:r>
              <a:rPr lang="en-US">
                <a:solidFill>
                  <a:srgbClr val="4B5055"/>
                </a:solidFill>
              </a:rPr>
              <a:t>Breakout Session Climate Risk Insurance</a:t>
            </a:r>
            <a:endParaRPr lang="de-DE">
              <a:solidFill>
                <a:srgbClr val="4B5055"/>
              </a:solidFill>
            </a:endParaRPr>
          </a:p>
        </p:txBody>
      </p:sp>
      <p:sp>
        <p:nvSpPr>
          <p:cNvPr id="11" name="Text Placeholder 10"/>
          <p:cNvSpPr>
            <a:spLocks noGrp="1"/>
          </p:cNvSpPr>
          <p:nvPr>
            <p:ph type="body" sz="quarter" idx="13" hasCustomPrompt="1"/>
          </p:nvPr>
        </p:nvSpPr>
        <p:spPr>
          <a:xfrm>
            <a:off x="847724" y="6165850"/>
            <a:ext cx="8569325" cy="215900"/>
          </a:xfrm>
        </p:spPr>
        <p:txBody>
          <a:bodyPr anchor="b"/>
          <a:lstStyle>
            <a:lvl1pPr>
              <a:lnSpc>
                <a:spcPct val="100000"/>
              </a:lnSpc>
              <a:spcBef>
                <a:spcPts val="100"/>
              </a:spcBef>
              <a:defRPr sz="900" b="0" baseline="0"/>
            </a:lvl1pPr>
            <a:lvl2pPr>
              <a:lnSpc>
                <a:spcPct val="100000"/>
              </a:lnSpc>
              <a:spcBef>
                <a:spcPts val="0"/>
              </a:spcBef>
              <a:defRPr sz="900" b="0"/>
            </a:lvl2pPr>
            <a:lvl3pPr>
              <a:defRPr sz="900" b="0"/>
            </a:lvl3pPr>
            <a:lvl4pPr>
              <a:defRPr sz="900" b="0"/>
            </a:lvl4pPr>
            <a:lvl5pPr>
              <a:defRPr sz="900" b="0"/>
            </a:lvl5pPr>
          </a:lstStyle>
          <a:p>
            <a:pPr lvl="0"/>
            <a:r>
              <a:rPr lang="en-US" dirty="0" err="1"/>
              <a:t>Quelle</a:t>
            </a:r>
            <a:r>
              <a:rPr lang="en-US" dirty="0"/>
              <a:t>, </a:t>
            </a:r>
            <a:r>
              <a:rPr lang="en-US" dirty="0" err="1"/>
              <a:t>Anmerkung</a:t>
            </a:r>
            <a:r>
              <a:rPr lang="en-US" dirty="0"/>
              <a:t>, </a:t>
            </a:r>
            <a:r>
              <a:rPr lang="en-US" dirty="0" err="1"/>
              <a:t>Fußnote</a:t>
            </a:r>
            <a:endParaRPr lang="en-US" dirty="0"/>
          </a:p>
        </p:txBody>
      </p:sp>
      <p:sp>
        <p:nvSpPr>
          <p:cNvPr id="13" name="Text Placeholder 8"/>
          <p:cNvSpPr>
            <a:spLocks noGrp="1"/>
          </p:cNvSpPr>
          <p:nvPr>
            <p:ph type="body" sz="quarter" idx="12" hasCustomPrompt="1"/>
          </p:nvPr>
        </p:nvSpPr>
        <p:spPr>
          <a:xfrm>
            <a:off x="847725" y="715169"/>
            <a:ext cx="8569325" cy="553244"/>
          </a:xfrm>
        </p:spPr>
        <p:txBody>
          <a:bodyPr/>
          <a:lstStyle>
            <a:lvl1pPr>
              <a:defRPr sz="1800" b="0">
                <a:solidFill>
                  <a:schemeClr val="bg2"/>
                </a:solidFill>
              </a:defRPr>
            </a:lvl1pPr>
          </a:lstStyle>
          <a:p>
            <a:pPr lvl="0"/>
            <a:r>
              <a:rPr lang="en-US" dirty="0" err="1"/>
              <a:t>Untertitel</a:t>
            </a:r>
            <a:r>
              <a:rPr lang="en-US" dirty="0"/>
              <a:t> [max. 2 </a:t>
            </a:r>
            <a:r>
              <a:rPr lang="en-US" dirty="0" err="1"/>
              <a:t>Zeilen</a:t>
            </a:r>
            <a:r>
              <a:rPr lang="en-US" dirty="0"/>
              <a:t>]</a:t>
            </a:r>
            <a:endParaRPr lang="de-DE" dirty="0"/>
          </a:p>
        </p:txBody>
      </p:sp>
    </p:spTree>
    <p:extLst>
      <p:ext uri="{BB962C8B-B14F-4D97-AF65-F5344CB8AC3E}">
        <p14:creationId xmlns:p14="http://schemas.microsoft.com/office/powerpoint/2010/main" val="278710959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8_Agenda">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FE17143D-1B8A-413E-ADD9-8184976CC954}"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7">
            <a:extLst>
              <a:ext uri="{FF2B5EF4-FFF2-40B4-BE49-F238E27FC236}">
                <a16:creationId xmlns:a16="http://schemas.microsoft.com/office/drawing/2014/main" id="{DC2D0EC3-A95E-4954-92ED-7BCE700AFDD0}"/>
              </a:ext>
            </a:extLst>
          </p:cNvPr>
          <p:cNvSpPr>
            <a:spLocks noGrp="1"/>
          </p:cNvSpPr>
          <p:nvPr>
            <p:ph type="body" sz="quarter" idx="13"/>
          </p:nvPr>
        </p:nvSpPr>
        <p:spPr bwMode="gray">
          <a:xfrm>
            <a:off x="344488" y="1368000"/>
            <a:ext cx="9217026" cy="4977238"/>
          </a:xfrm>
        </p:spPr>
        <p:txBody>
          <a:bodyPr/>
          <a:lstStyle>
            <a:lvl1pPr marL="266700" indent="-266700">
              <a:spcBef>
                <a:spcPts val="0"/>
              </a:spcBef>
              <a:buSzPct val="100000"/>
              <a:buFont typeface="+mj-lt"/>
              <a:buAutoNum type="arabicPeriod"/>
              <a:defRPr sz="2000">
                <a:solidFill>
                  <a:schemeClr val="accent1"/>
                </a:solidFill>
              </a:defRPr>
            </a:lvl1pPr>
            <a:lvl2pPr marL="563563" indent="-296863">
              <a:spcBef>
                <a:spcPts val="0"/>
              </a:spcBef>
              <a:buSzPct val="100000"/>
              <a:buFont typeface="+mj-lt"/>
              <a:buAutoNum type="alphaLcParenR"/>
              <a:defRPr sz="2000">
                <a:solidFill>
                  <a:schemeClr val="accent1"/>
                </a:solidFill>
              </a:defRPr>
            </a:lvl2pPr>
            <a:lvl3pPr marL="987425" indent="-266700">
              <a:spcBef>
                <a:spcPts val="0"/>
              </a:spcBef>
              <a:defRPr sz="2000">
                <a:solidFill>
                  <a:schemeClr val="accent1"/>
                </a:solidFill>
              </a:defRPr>
            </a:lvl3pPr>
            <a:lvl4pPr marL="1344613" indent="-266700">
              <a:spcBef>
                <a:spcPts val="0"/>
              </a:spcBef>
              <a:defRPr sz="2000">
                <a:solidFill>
                  <a:schemeClr val="accent1"/>
                </a:solidFill>
              </a:defRPr>
            </a:lvl4pPr>
            <a:lvl5pPr marL="1703388" indent="-269875">
              <a:spcBef>
                <a:spcPts val="0"/>
              </a:spcBef>
              <a:defRPr sz="2000">
                <a:solidFill>
                  <a:schemeClr val="accent1"/>
                </a:solidFill>
              </a:defRPr>
            </a:lvl5pPr>
          </a:lstStyle>
          <a:p>
            <a:pPr lvl="0"/>
            <a:r>
              <a:rPr lang="de-DE"/>
              <a:t>Mastertextformat bearbeiten
Zweite Ebene
Dritte Ebene
Vierte Ebene
Fünfte Ebene</a:t>
            </a:r>
            <a:endParaRPr lang="de-DE" dirty="0"/>
          </a:p>
        </p:txBody>
      </p:sp>
      <p:sp>
        <p:nvSpPr>
          <p:cNvPr id="9" name="Textplatzhalter 8">
            <a:extLst>
              <a:ext uri="{FF2B5EF4-FFF2-40B4-BE49-F238E27FC236}">
                <a16:creationId xmlns:a16="http://schemas.microsoft.com/office/drawing/2014/main" id="{D608AE62-84CB-4996-80B3-21AF3496AA14}"/>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46161453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9_1 Inhal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75F74155-213B-4C41-90BD-990741FA9EA1}"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1" name="Textplatzhalter 10">
            <a:extLst>
              <a:ext uri="{FF2B5EF4-FFF2-40B4-BE49-F238E27FC236}">
                <a16:creationId xmlns:a16="http://schemas.microsoft.com/office/drawing/2014/main" id="{82B579BD-3C39-45EA-9C3E-D015E233DF95}"/>
              </a:ext>
            </a:extLst>
          </p:cNvPr>
          <p:cNvSpPr>
            <a:spLocks noGrp="1"/>
          </p:cNvSpPr>
          <p:nvPr>
            <p:ph type="body" sz="quarter" idx="15"/>
          </p:nvPr>
        </p:nvSpPr>
        <p:spPr>
          <a:xfrm>
            <a:off x="344487" y="1368000"/>
            <a:ext cx="9217026"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19824313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8_1 Inhalt (mit Hintergrund)">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4EB99B99-3E1F-4962-A07D-43E58545C978}"/>
              </a:ext>
            </a:extLst>
          </p:cNvPr>
          <p:cNvSpPr>
            <a:spLocks noGrp="1"/>
          </p:cNvSpPr>
          <p:nvPr>
            <p:ph type="body" sz="quarter" idx="15"/>
          </p:nvPr>
        </p:nvSpPr>
        <p:spPr>
          <a:xfrm>
            <a:off x="344487" y="1412875"/>
            <a:ext cx="9228771" cy="4786212"/>
          </a:xfrm>
          <a:solidFill>
            <a:schemeClr val="tx2"/>
          </a:solidFill>
        </p:spPr>
        <p:txBody>
          <a:bodyPr lIns="144000" tIns="108000" rIns="144000" bIns="108000"/>
          <a:lstStyle/>
          <a:p>
            <a:pPr lvl="0"/>
            <a:r>
              <a:rPr lang="de-DE"/>
              <a:t>Mastertextformat bearbeiten
Zweite Ebene
Dritte Ebene
Vierte Ebene
Fünfte Ebene</a:t>
            </a:r>
            <a:endParaRPr lang="de-DE" dirty="0"/>
          </a:p>
        </p:txBody>
      </p:sp>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89031178-1DB5-4899-ACC0-C98F3D30D1CA}"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Textplatzhalter 8">
            <a:extLst>
              <a:ext uri="{FF2B5EF4-FFF2-40B4-BE49-F238E27FC236}">
                <a16:creationId xmlns:a16="http://schemas.microsoft.com/office/drawing/2014/main" id="{C8667513-964F-4F78-A439-2824559A4357}"/>
              </a:ext>
            </a:extLst>
          </p:cNvPr>
          <p:cNvSpPr>
            <a:spLocks noGrp="1"/>
          </p:cNvSpPr>
          <p:nvPr>
            <p:ph type="body" sz="quarter" idx="13" hasCustomPrompt="1"/>
          </p:nvPr>
        </p:nvSpPr>
        <p:spPr>
          <a:xfrm>
            <a:off x="344487" y="6202800"/>
            <a:ext cx="9240520"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8" name="Textplatzhalter 8">
            <a:extLst>
              <a:ext uri="{FF2B5EF4-FFF2-40B4-BE49-F238E27FC236}">
                <a16:creationId xmlns:a16="http://schemas.microsoft.com/office/drawing/2014/main" id="{35F30178-C4D7-4483-9585-7B605759D96D}"/>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06845780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9_2 Inhalte">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8" y="1368000"/>
            <a:ext cx="4500562" cy="4977238"/>
          </a:xfrm>
        </p:spPr>
        <p:txBody>
          <a:body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3CB7310F-5B72-4494-BE21-FB64CA65AA93}"/>
              </a:ext>
            </a:extLst>
          </p:cNvPr>
          <p:cNvSpPr>
            <a:spLocks noGrp="1"/>
          </p:cNvSpPr>
          <p:nvPr>
            <p:ph type="body" sz="quarter" idx="16"/>
          </p:nvPr>
        </p:nvSpPr>
        <p:spPr>
          <a:xfrm>
            <a:off x="5060951" y="1368000"/>
            <a:ext cx="4500562" cy="4977238"/>
          </a:xfrm>
        </p:spPr>
        <p:txBody>
          <a:bodyPr/>
          <a:lstStyle/>
          <a:p>
            <a:pPr lvl="0"/>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C19A0FF2-068A-43E0-839B-BF30A6B721B7}"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85316288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8_Inhalt und Bild (recht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C2EC3134-6390-40D4-953C-24C238A9028A}"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5060950" y="1412875"/>
            <a:ext cx="4500563" cy="4787900"/>
          </a:xfrm>
          <a:noFill/>
        </p:spPr>
        <p:txBody>
          <a:bodyPr anchor="ctr"/>
          <a:lstStyle>
            <a:lvl1pPr marL="0" indent="0" algn="ctr">
              <a:buNone/>
              <a:defRPr/>
            </a:lvl1pPr>
          </a:lstStyle>
          <a:p>
            <a:r>
              <a:rPr lang="de-DE"/>
              <a:t>Bild durch Klicken auf Symbol hinzufügen</a:t>
            </a:r>
          </a:p>
        </p:txBody>
      </p:sp>
      <p:sp>
        <p:nvSpPr>
          <p:cNvPr id="14" name="Textplatzhalter 8">
            <a:extLst>
              <a:ext uri="{FF2B5EF4-FFF2-40B4-BE49-F238E27FC236}">
                <a16:creationId xmlns:a16="http://schemas.microsoft.com/office/drawing/2014/main" id="{0AE7C685-1059-44DB-9E3C-01DA0DF18146}"/>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95AAB774-8EA4-4509-9EF3-010341A93110}"/>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10">
            <a:extLst>
              <a:ext uri="{FF2B5EF4-FFF2-40B4-BE49-F238E27FC236}">
                <a16:creationId xmlns:a16="http://schemas.microsoft.com/office/drawing/2014/main" id="{20B50DE5-E236-4AA1-BAAF-8151E8C184A5}"/>
              </a:ext>
            </a:extLst>
          </p:cNvPr>
          <p:cNvSpPr>
            <a:spLocks noGrp="1"/>
          </p:cNvSpPr>
          <p:nvPr>
            <p:ph type="body" sz="quarter" idx="16"/>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5722077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8_Inhalt und Bild (link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F729A79-DB27-4579-80AA-98F3BEF41EB8}"/>
              </a:ext>
            </a:extLst>
          </p:cNvPr>
          <p:cNvSpPr>
            <a:spLocks noGrp="1"/>
          </p:cNvSpPr>
          <p:nvPr>
            <p:ph type="dt" sz="half" idx="10"/>
          </p:nvPr>
        </p:nvSpPr>
        <p:spPr bwMode="gray"/>
        <p:txBody>
          <a:bodyPr/>
          <a:lstStyle/>
          <a:p>
            <a:fld id="{4A5E40C5-124E-4449-AEC1-338F40202B04}" type="datetime4">
              <a:rPr lang="de-DE" smtClean="0">
                <a:solidFill>
                  <a:srgbClr val="000000"/>
                </a:solidFill>
              </a:rPr>
              <a:pPr/>
              <a:t>6. Juli 2021</a:t>
            </a:fld>
            <a:endParaRPr lang="de-DE">
              <a:solidFill>
                <a:srgbClr val="000000"/>
              </a:solidFill>
            </a:endParaRPr>
          </a:p>
        </p:txBody>
      </p:sp>
      <p:sp>
        <p:nvSpPr>
          <p:cNvPr id="5" name="Fußzeilenplatzhalter 4">
            <a:extLst>
              <a:ext uri="{FF2B5EF4-FFF2-40B4-BE49-F238E27FC236}">
                <a16:creationId xmlns:a16="http://schemas.microsoft.com/office/drawing/2014/main" id="{9B48A3D3-32A1-4EE9-848B-D944337B58CE}"/>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6" name="Foliennummernplatzhalter 5">
            <a:extLst>
              <a:ext uri="{FF2B5EF4-FFF2-40B4-BE49-F238E27FC236}">
                <a16:creationId xmlns:a16="http://schemas.microsoft.com/office/drawing/2014/main" id="{73F2AFDB-9857-4CBE-BC0D-1E1933EBF317}"/>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Bildplatzhalter 8">
            <a:extLst>
              <a:ext uri="{FF2B5EF4-FFF2-40B4-BE49-F238E27FC236}">
                <a16:creationId xmlns:a16="http://schemas.microsoft.com/office/drawing/2014/main" id="{172016E4-A985-4759-B3E9-33B295AFBD38}"/>
              </a:ext>
            </a:extLst>
          </p:cNvPr>
          <p:cNvSpPr>
            <a:spLocks noGrp="1"/>
          </p:cNvSpPr>
          <p:nvPr>
            <p:ph type="pic" sz="quarter" idx="13"/>
          </p:nvPr>
        </p:nvSpPr>
        <p:spPr bwMode="gray">
          <a:xfrm>
            <a:off x="344487" y="1412875"/>
            <a:ext cx="4500563" cy="4787900"/>
          </a:xfrm>
          <a:noFill/>
        </p:spPr>
        <p:txBody>
          <a:bodyPr anchor="ctr"/>
          <a:lstStyle>
            <a:lvl1pPr marL="0" indent="0" algn="ctr">
              <a:buNone/>
              <a:defRPr/>
            </a:lvl1pPr>
          </a:lstStyle>
          <a:p>
            <a:r>
              <a:rPr lang="de-DE"/>
              <a:t>Bild durch Klicken auf Symbol hinzufügen</a:t>
            </a:r>
            <a:endParaRPr lang="de-DE" dirty="0"/>
          </a:p>
        </p:txBody>
      </p:sp>
      <p:sp>
        <p:nvSpPr>
          <p:cNvPr id="10" name="Textplatzhalter 8">
            <a:extLst>
              <a:ext uri="{FF2B5EF4-FFF2-40B4-BE49-F238E27FC236}">
                <a16:creationId xmlns:a16="http://schemas.microsoft.com/office/drawing/2014/main" id="{30277B03-85B4-4F3B-A030-8A1FED7499E9}"/>
              </a:ext>
            </a:extLst>
          </p:cNvPr>
          <p:cNvSpPr>
            <a:spLocks noGrp="1"/>
          </p:cNvSpPr>
          <p:nvPr>
            <p:ph type="body" sz="quarter" idx="14"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1D1C562-D211-4469-8BCE-F4C9C4C9EE38}"/>
              </a:ext>
            </a:extLst>
          </p:cNvPr>
          <p:cNvSpPr>
            <a:spLocks noGrp="1"/>
          </p:cNvSpPr>
          <p:nvPr>
            <p:ph type="body" sz="quarter" idx="15"/>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3" name="Textplatzhalter 10">
            <a:extLst>
              <a:ext uri="{FF2B5EF4-FFF2-40B4-BE49-F238E27FC236}">
                <a16:creationId xmlns:a16="http://schemas.microsoft.com/office/drawing/2014/main" id="{63CAAA68-A509-4AFC-977E-960A985302B7}"/>
              </a:ext>
            </a:extLst>
          </p:cNvPr>
          <p:cNvSpPr>
            <a:spLocks noGrp="1"/>
          </p:cNvSpPr>
          <p:nvPr>
            <p:ph type="body" sz="quarter" idx="16"/>
          </p:nvPr>
        </p:nvSpPr>
        <p:spPr>
          <a:xfrm>
            <a:off x="5064422" y="1368000"/>
            <a:ext cx="4497091" cy="4977238"/>
          </a:xfrm>
        </p:spPr>
        <p:txBody>
          <a:bodyPr/>
          <a:lstStyle/>
          <a:p>
            <a:pPr lvl="0"/>
            <a:r>
              <a:rPr lang="de-DE"/>
              <a:t>Mastertextformat bearbeiten
Zweite Ebene
Dritte Ebene
Vierte Ebene
Fünfte Ebene</a:t>
            </a:r>
          </a:p>
        </p:txBody>
      </p:sp>
      <p:sp>
        <p:nvSpPr>
          <p:cNvPr id="2" name="Titel 1">
            <a:extLst>
              <a:ext uri="{FF2B5EF4-FFF2-40B4-BE49-F238E27FC236}">
                <a16:creationId xmlns:a16="http://schemas.microsoft.com/office/drawing/2014/main" id="{4BA4E17B-02BE-4301-8401-FDD3F1C86DC8}"/>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57014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4497091" cy="4789925"/>
          </a:xfrm>
          <a:noFill/>
        </p:spPr>
        <p:txBody>
          <a:bodyPr anchor="ctr"/>
          <a:lstStyle>
            <a:lvl1pPr marL="0" indent="0" algn="ctr">
              <a:buNone/>
              <a:defRPr/>
            </a:lvl1pPr>
          </a:lstStyle>
          <a:p>
            <a:r>
              <a:rPr lang="de-DE"/>
              <a:t>Bild durch Klicken auf Symbol hinzufügen</a:t>
            </a:r>
          </a:p>
        </p:txBody>
      </p:sp>
      <p:sp>
        <p:nvSpPr>
          <p:cNvPr id="4" name="Bildplatzhalter 8">
            <a:extLst>
              <a:ext uri="{FF2B5EF4-FFF2-40B4-BE49-F238E27FC236}">
                <a16:creationId xmlns:a16="http://schemas.microsoft.com/office/drawing/2014/main" id="{F7895F72-12DE-43C1-A37A-EA75A21EA4A4}"/>
              </a:ext>
            </a:extLst>
          </p:cNvPr>
          <p:cNvSpPr>
            <a:spLocks noGrp="1"/>
          </p:cNvSpPr>
          <p:nvPr>
            <p:ph type="pic" sz="quarter" idx="14"/>
          </p:nvPr>
        </p:nvSpPr>
        <p:spPr bwMode="gray">
          <a:xfrm>
            <a:off x="5064422" y="1412875"/>
            <a:ext cx="4497091" cy="4789925"/>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BFB4171F-EB70-4599-BA3B-B839C7FFDA34}"/>
              </a:ext>
            </a:extLst>
          </p:cNvPr>
          <p:cNvSpPr>
            <a:spLocks noGrp="1"/>
          </p:cNvSpPr>
          <p:nvPr>
            <p:ph type="dt" sz="half" idx="15"/>
          </p:nvPr>
        </p:nvSpPr>
        <p:spPr bwMode="gray"/>
        <p:txBody>
          <a:bodyPr/>
          <a:lstStyle/>
          <a:p>
            <a:fld id="{84EA7767-B398-4CD6-A95D-1690721CF54B}"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D18196A4-CD1C-4332-8DBE-6D2A1677E12D}"/>
              </a:ext>
            </a:extLst>
          </p:cNvPr>
          <p:cNvSpPr>
            <a:spLocks noGrp="1"/>
          </p:cNvSpPr>
          <p:nvPr>
            <p:ph type="ftr" sz="quarter" idx="16"/>
          </p:nvPr>
        </p:nvSpPr>
        <p:spPr bwMode="gray"/>
        <p:txBody>
          <a:bodyPr/>
          <a:lstStyle/>
          <a:p>
            <a:r>
              <a:rPr lang="en-US">
                <a:solidFill>
                  <a:srgbClr val="000000"/>
                </a:solidFill>
              </a:rPr>
              <a:t>Climate risk insurance within the KfW</a:t>
            </a:r>
            <a:endParaRPr lang="de-DE" dirty="0">
              <a:solidFill>
                <a:srgbClr val="000000"/>
              </a:solidFill>
            </a:endParaRPr>
          </a:p>
        </p:txBody>
      </p:sp>
      <p:sp>
        <p:nvSpPr>
          <p:cNvPr id="8" name="Foliennummernplatzhalter 7">
            <a:extLst>
              <a:ext uri="{FF2B5EF4-FFF2-40B4-BE49-F238E27FC236}">
                <a16:creationId xmlns:a16="http://schemas.microsoft.com/office/drawing/2014/main" id="{DD395116-B4DF-4C65-86EF-D98CA4BA6281}"/>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9" name="Textplatzhalter 8">
            <a:extLst>
              <a:ext uri="{FF2B5EF4-FFF2-40B4-BE49-F238E27FC236}">
                <a16:creationId xmlns:a16="http://schemas.microsoft.com/office/drawing/2014/main" id="{0289CD2F-7262-4377-9CA8-410D53F1AA23}"/>
              </a:ext>
            </a:extLst>
          </p:cNvPr>
          <p:cNvSpPr>
            <a:spLocks noGrp="1"/>
          </p:cNvSpPr>
          <p:nvPr>
            <p:ph type="body" sz="quarter" idx="18"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EBE10CD9-8859-463A-8368-BCE572843408}"/>
              </a:ext>
            </a:extLst>
          </p:cNvPr>
          <p:cNvSpPr>
            <a:spLocks noGrp="1"/>
          </p:cNvSpPr>
          <p:nvPr>
            <p:ph type="body" sz="quarter" idx="19"/>
          </p:nvPr>
        </p:nvSpPr>
        <p:spPr>
          <a:xfrm>
            <a:off x="500402" y="676800"/>
            <a:ext cx="9072858"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237177980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8_1 Bild">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9217026" cy="4787900"/>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5B096DF3-A6A1-4877-8F5B-1521D6B8B4E1}"/>
              </a:ext>
            </a:extLst>
          </p:cNvPr>
          <p:cNvSpPr>
            <a:spLocks noGrp="1"/>
          </p:cNvSpPr>
          <p:nvPr>
            <p:ph type="dt" sz="half" idx="14"/>
          </p:nvPr>
        </p:nvSpPr>
        <p:spPr bwMode="gray"/>
        <p:txBody>
          <a:bodyPr/>
          <a:lstStyle/>
          <a:p>
            <a:fld id="{BAF602D7-10F1-4A9C-BFA2-874BB070A9F5}" type="datetime4">
              <a:rPr lang="de-DE" smtClean="0">
                <a:solidFill>
                  <a:srgbClr val="000000"/>
                </a:solidFill>
              </a:rPr>
              <a:pPr/>
              <a:t>6. Juli 2021</a:t>
            </a:fld>
            <a:endParaRPr lang="de-DE" dirty="0">
              <a:solidFill>
                <a:srgbClr val="000000"/>
              </a:solidFill>
            </a:endParaRPr>
          </a:p>
        </p:txBody>
      </p:sp>
      <p:sp>
        <p:nvSpPr>
          <p:cNvPr id="5" name="Fußzeilenplatzhalter 4">
            <a:extLst>
              <a:ext uri="{FF2B5EF4-FFF2-40B4-BE49-F238E27FC236}">
                <a16:creationId xmlns:a16="http://schemas.microsoft.com/office/drawing/2014/main" id="{74E34643-716D-4D23-96E4-2665440CE1C9}"/>
              </a:ext>
            </a:extLst>
          </p:cNvPr>
          <p:cNvSpPr>
            <a:spLocks noGrp="1"/>
          </p:cNvSpPr>
          <p:nvPr>
            <p:ph type="ftr" sz="quarter" idx="15"/>
          </p:nvPr>
        </p:nvSpPr>
        <p:spPr bwMode="gray"/>
        <p:txBody>
          <a:bodyPr/>
          <a:lstStyle/>
          <a:p>
            <a:r>
              <a:rPr lang="de-DE">
                <a:solidFill>
                  <a:srgbClr val="000000"/>
                </a:solidFill>
              </a:rPr>
              <a:t>TopThemen 2019 – Resilienz gegen Klima- und Naturkatastrophen / Frankfurt, 08. November 2018</a:t>
            </a:r>
            <a:endParaRPr lang="de-DE" dirty="0">
              <a:solidFill>
                <a:srgbClr val="000000"/>
              </a:solidFill>
            </a:endParaRPr>
          </a:p>
        </p:txBody>
      </p:sp>
      <p:sp>
        <p:nvSpPr>
          <p:cNvPr id="7" name="Foliennummernplatzhalter 6">
            <a:extLst>
              <a:ext uri="{FF2B5EF4-FFF2-40B4-BE49-F238E27FC236}">
                <a16:creationId xmlns:a16="http://schemas.microsoft.com/office/drawing/2014/main" id="{B54FDB22-37CE-438C-974B-20FF84032BF7}"/>
              </a:ext>
            </a:extLst>
          </p:cNvPr>
          <p:cNvSpPr>
            <a:spLocks noGrp="1"/>
          </p:cNvSpPr>
          <p:nvPr>
            <p:ph type="sldNum" sz="quarter" idx="16"/>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8" name="Textplatzhalter 8">
            <a:extLst>
              <a:ext uri="{FF2B5EF4-FFF2-40B4-BE49-F238E27FC236}">
                <a16:creationId xmlns:a16="http://schemas.microsoft.com/office/drawing/2014/main" id="{619DCFDF-CFF3-4C8F-8041-6BB6614A15C0}"/>
              </a:ext>
            </a:extLst>
          </p:cNvPr>
          <p:cNvSpPr>
            <a:spLocks noGrp="1"/>
          </p:cNvSpPr>
          <p:nvPr>
            <p:ph type="body" sz="quarter" idx="17" hasCustomPrompt="1"/>
          </p:nvPr>
        </p:nvSpPr>
        <p:spPr>
          <a:xfrm>
            <a:off x="344487" y="6202800"/>
            <a:ext cx="9228771"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27BBA4C-DD0E-48E0-A857-547F8DFE2A8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9458406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8_2 Bilder">
    <p:spTree>
      <p:nvGrpSpPr>
        <p:cNvPr id="1" name=""/>
        <p:cNvGrpSpPr/>
        <p:nvPr/>
      </p:nvGrpSpPr>
      <p:grpSpPr>
        <a:xfrm>
          <a:off x="0" y="0"/>
          <a:ext cx="0" cy="0"/>
          <a:chOff x="0" y="0"/>
          <a:chExt cx="0" cy="0"/>
        </a:xfrm>
      </p:grpSpPr>
      <p:sp>
        <p:nvSpPr>
          <p:cNvPr id="6" name="Bildplatzhalter 8">
            <a:extLst>
              <a:ext uri="{FF2B5EF4-FFF2-40B4-BE49-F238E27FC236}">
                <a16:creationId xmlns:a16="http://schemas.microsoft.com/office/drawing/2014/main" id="{B993F3B1-9ADE-4F4D-A2D9-D3A154B43C33}"/>
              </a:ext>
            </a:extLst>
          </p:cNvPr>
          <p:cNvSpPr>
            <a:spLocks noGrp="1"/>
          </p:cNvSpPr>
          <p:nvPr>
            <p:ph type="pic" sz="quarter" idx="13"/>
          </p:nvPr>
        </p:nvSpPr>
        <p:spPr bwMode="gray">
          <a:xfrm>
            <a:off x="344487" y="1412875"/>
            <a:ext cx="4497091" cy="4789925"/>
          </a:xfrm>
          <a:noFill/>
        </p:spPr>
        <p:txBody>
          <a:bodyPr anchor="ctr"/>
          <a:lstStyle>
            <a:lvl1pPr marL="0" indent="0" algn="ctr">
              <a:buNone/>
              <a:defRPr/>
            </a:lvl1pPr>
          </a:lstStyle>
          <a:p>
            <a:r>
              <a:rPr lang="de-DE"/>
              <a:t>Bild durch Klicken auf Symbol hinzufügen</a:t>
            </a:r>
          </a:p>
        </p:txBody>
      </p:sp>
      <p:sp>
        <p:nvSpPr>
          <p:cNvPr id="4" name="Bildplatzhalter 8">
            <a:extLst>
              <a:ext uri="{FF2B5EF4-FFF2-40B4-BE49-F238E27FC236}">
                <a16:creationId xmlns:a16="http://schemas.microsoft.com/office/drawing/2014/main" id="{F7895F72-12DE-43C1-A37A-EA75A21EA4A4}"/>
              </a:ext>
            </a:extLst>
          </p:cNvPr>
          <p:cNvSpPr>
            <a:spLocks noGrp="1"/>
          </p:cNvSpPr>
          <p:nvPr>
            <p:ph type="pic" sz="quarter" idx="14"/>
          </p:nvPr>
        </p:nvSpPr>
        <p:spPr bwMode="gray">
          <a:xfrm>
            <a:off x="5064422" y="1412875"/>
            <a:ext cx="4497091" cy="4789925"/>
          </a:xfrm>
          <a:noFill/>
        </p:spPr>
        <p:txBody>
          <a:bodyPr anchor="ctr"/>
          <a:lstStyle>
            <a:lvl1pPr marL="0" indent="0" algn="ctr">
              <a:buNone/>
              <a:defRPr/>
            </a:lvl1pPr>
          </a:lstStyle>
          <a:p>
            <a:r>
              <a:rPr lang="de-DE"/>
              <a:t>Bild durch Klicken auf Symbol hinzufügen</a:t>
            </a:r>
          </a:p>
        </p:txBody>
      </p:sp>
      <p:sp>
        <p:nvSpPr>
          <p:cNvPr id="3" name="Datumsplatzhalter 2">
            <a:extLst>
              <a:ext uri="{FF2B5EF4-FFF2-40B4-BE49-F238E27FC236}">
                <a16:creationId xmlns:a16="http://schemas.microsoft.com/office/drawing/2014/main" id="{BFB4171F-EB70-4599-BA3B-B839C7FFDA34}"/>
              </a:ext>
            </a:extLst>
          </p:cNvPr>
          <p:cNvSpPr>
            <a:spLocks noGrp="1"/>
          </p:cNvSpPr>
          <p:nvPr>
            <p:ph type="dt" sz="half" idx="15"/>
          </p:nvPr>
        </p:nvSpPr>
        <p:spPr bwMode="gray"/>
        <p:txBody>
          <a:bodyPr/>
          <a:lstStyle/>
          <a:p>
            <a:fld id="{023488A7-F5A9-494A-9C68-6598B4DF8CA0}" type="datetime4">
              <a:rPr lang="de-DE" smtClean="0">
                <a:solidFill>
                  <a:srgbClr val="000000"/>
                </a:solidFill>
              </a:rPr>
              <a:pPr/>
              <a:t>6. Juli 2021</a:t>
            </a:fld>
            <a:endParaRPr lang="de-DE" dirty="0">
              <a:solidFill>
                <a:srgbClr val="000000"/>
              </a:solidFill>
            </a:endParaRPr>
          </a:p>
        </p:txBody>
      </p:sp>
      <p:sp>
        <p:nvSpPr>
          <p:cNvPr id="7" name="Fußzeilenplatzhalter 6">
            <a:extLst>
              <a:ext uri="{FF2B5EF4-FFF2-40B4-BE49-F238E27FC236}">
                <a16:creationId xmlns:a16="http://schemas.microsoft.com/office/drawing/2014/main" id="{D18196A4-CD1C-4332-8DBE-6D2A1677E12D}"/>
              </a:ext>
            </a:extLst>
          </p:cNvPr>
          <p:cNvSpPr>
            <a:spLocks noGrp="1"/>
          </p:cNvSpPr>
          <p:nvPr>
            <p:ph type="ftr" sz="quarter" idx="16"/>
          </p:nvPr>
        </p:nvSpPr>
        <p:spPr bwMode="gray"/>
        <p:txBody>
          <a:bodyPr/>
          <a:lstStyle/>
          <a:p>
            <a:r>
              <a:rPr lang="de-DE">
                <a:solidFill>
                  <a:srgbClr val="000000"/>
                </a:solidFill>
              </a:rPr>
              <a:t>TopThemen 2019 – Resilienz gegen Klima- und Naturkatastrophen / Frankfurt, 08. November 2018</a:t>
            </a:r>
            <a:endParaRPr lang="de-DE" dirty="0">
              <a:solidFill>
                <a:srgbClr val="000000"/>
              </a:solidFill>
            </a:endParaRPr>
          </a:p>
        </p:txBody>
      </p:sp>
      <p:sp>
        <p:nvSpPr>
          <p:cNvPr id="8" name="Foliennummernplatzhalter 7">
            <a:extLst>
              <a:ext uri="{FF2B5EF4-FFF2-40B4-BE49-F238E27FC236}">
                <a16:creationId xmlns:a16="http://schemas.microsoft.com/office/drawing/2014/main" id="{DD395116-B4DF-4C65-86EF-D98CA4BA6281}"/>
              </a:ext>
            </a:extLst>
          </p:cNvPr>
          <p:cNvSpPr>
            <a:spLocks noGrp="1"/>
          </p:cNvSpPr>
          <p:nvPr>
            <p:ph type="sldNum" sz="quarter" idx="17"/>
          </p:nvPr>
        </p:nvSpPr>
        <p:spPr bwMode="gray"/>
        <p:txBody>
          <a:bodyPr/>
          <a:lstStyle/>
          <a:p>
            <a:fld id="{5678FFC5-4430-43BC-9807-D0C6EB405569}" type="slidenum">
              <a:rPr lang="de-DE" smtClean="0">
                <a:solidFill>
                  <a:srgbClr val="000000"/>
                </a:solidFill>
              </a:rPr>
              <a:pPr/>
              <a:t>‹#›</a:t>
            </a:fld>
            <a:endParaRPr lang="de-DE" dirty="0">
              <a:solidFill>
                <a:srgbClr val="000000"/>
              </a:solidFill>
            </a:endParaRPr>
          </a:p>
        </p:txBody>
      </p:sp>
      <p:sp>
        <p:nvSpPr>
          <p:cNvPr id="9" name="Textplatzhalter 8">
            <a:extLst>
              <a:ext uri="{FF2B5EF4-FFF2-40B4-BE49-F238E27FC236}">
                <a16:creationId xmlns:a16="http://schemas.microsoft.com/office/drawing/2014/main" id="{0289CD2F-7262-4377-9CA8-410D53F1AA23}"/>
              </a:ext>
            </a:extLst>
          </p:cNvPr>
          <p:cNvSpPr>
            <a:spLocks noGrp="1"/>
          </p:cNvSpPr>
          <p:nvPr>
            <p:ph type="body" sz="quarter" idx="18"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0" name="Textplatzhalter 8">
            <a:extLst>
              <a:ext uri="{FF2B5EF4-FFF2-40B4-BE49-F238E27FC236}">
                <a16:creationId xmlns:a16="http://schemas.microsoft.com/office/drawing/2014/main" id="{EBE10CD9-8859-463A-8368-BCE572843408}"/>
              </a:ext>
            </a:extLst>
          </p:cNvPr>
          <p:cNvSpPr>
            <a:spLocks noGrp="1"/>
          </p:cNvSpPr>
          <p:nvPr>
            <p:ph type="body" sz="quarter" idx="19"/>
          </p:nvPr>
        </p:nvSpPr>
        <p:spPr>
          <a:xfrm>
            <a:off x="500402" y="676800"/>
            <a:ext cx="9072858"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280880559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20_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9CA3716A-5C64-4F52-BED1-7EEB19163345}"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6" name="Textplatzhalter 8">
            <a:extLst>
              <a:ext uri="{FF2B5EF4-FFF2-40B4-BE49-F238E27FC236}">
                <a16:creationId xmlns:a16="http://schemas.microsoft.com/office/drawing/2014/main" id="{C1AD9F2A-0B80-47A0-A099-2BC51A092EA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7" name="Textplatzhalter 8">
            <a:extLst>
              <a:ext uri="{FF2B5EF4-FFF2-40B4-BE49-F238E27FC236}">
                <a16:creationId xmlns:a16="http://schemas.microsoft.com/office/drawing/2014/main" id="{DFAD501C-EF85-4FDB-9C84-740225F3EF15}"/>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4144746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8_Inhalt und Diagramm (rechts)">
    <p:spTree>
      <p:nvGrpSpPr>
        <p:cNvPr id="1" name=""/>
        <p:cNvGrpSpPr/>
        <p:nvPr/>
      </p:nvGrpSpPr>
      <p:grpSpPr>
        <a:xfrm>
          <a:off x="0" y="0"/>
          <a:ext cx="0" cy="0"/>
          <a:chOff x="0" y="0"/>
          <a:chExt cx="0" cy="0"/>
        </a:xfrm>
      </p:grpSpPr>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344487"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C2BFA1C9-4B6E-4E7C-90A8-88079732F7CC}"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5072696" y="1620000"/>
            <a:ext cx="4488817" cy="4582800"/>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5060950" y="1368000"/>
            <a:ext cx="450056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298558146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8_Inhalt und Diagramm (links)">
    <p:spTree>
      <p:nvGrpSpPr>
        <p:cNvPr id="1" name=""/>
        <p:cNvGrpSpPr/>
        <p:nvPr/>
      </p:nvGrpSpPr>
      <p:grpSpPr>
        <a:xfrm>
          <a:off x="0" y="0"/>
          <a:ext cx="0" cy="0"/>
          <a:chOff x="0" y="0"/>
          <a:chExt cx="0" cy="0"/>
        </a:xfrm>
      </p:grpSpPr>
      <p:sp>
        <p:nvSpPr>
          <p:cNvPr id="10" name="Diagrammplatzhalter 8">
            <a:extLst>
              <a:ext uri="{FF2B5EF4-FFF2-40B4-BE49-F238E27FC236}">
                <a16:creationId xmlns:a16="http://schemas.microsoft.com/office/drawing/2014/main" id="{0075A301-588F-4631-985E-9497F0E5FABC}"/>
              </a:ext>
            </a:extLst>
          </p:cNvPr>
          <p:cNvSpPr>
            <a:spLocks noGrp="1"/>
          </p:cNvSpPr>
          <p:nvPr>
            <p:ph type="chart" sz="quarter" idx="17"/>
          </p:nvPr>
        </p:nvSpPr>
        <p:spPr bwMode="gray">
          <a:xfrm>
            <a:off x="344487" y="1620000"/>
            <a:ext cx="4500563" cy="4582799"/>
          </a:xfrm>
        </p:spPr>
        <p:txBody>
          <a:bodyPr anchor="ctr"/>
          <a:lstStyle>
            <a:lvl1pPr marL="0" indent="0" algn="ctr">
              <a:buNone/>
              <a:defRPr/>
            </a:lvl1pPr>
          </a:lstStyle>
          <a:p>
            <a:r>
              <a:rPr lang="de-DE"/>
              <a:t>Diagramm durch Klicken auf Symbol hinzufügen</a:t>
            </a:r>
            <a:endParaRPr lang="de-DE" dirty="0"/>
          </a:p>
        </p:txBody>
      </p:sp>
      <p:sp>
        <p:nvSpPr>
          <p:cNvPr id="11" name="Textplatzhalter 6">
            <a:extLst>
              <a:ext uri="{FF2B5EF4-FFF2-40B4-BE49-F238E27FC236}">
                <a16:creationId xmlns:a16="http://schemas.microsoft.com/office/drawing/2014/main" id="{6E864D0F-04D7-4FDF-A535-BB4EF6D69374}"/>
              </a:ext>
            </a:extLst>
          </p:cNvPr>
          <p:cNvSpPr>
            <a:spLocks noGrp="1"/>
          </p:cNvSpPr>
          <p:nvPr>
            <p:ph type="body" sz="quarter" idx="20"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2" name="Textplatzhalter 10">
            <a:extLst>
              <a:ext uri="{FF2B5EF4-FFF2-40B4-BE49-F238E27FC236}">
                <a16:creationId xmlns:a16="http://schemas.microsoft.com/office/drawing/2014/main" id="{3B47911E-77BB-4D51-A61C-C871CA9E3E22}"/>
              </a:ext>
            </a:extLst>
          </p:cNvPr>
          <p:cNvSpPr>
            <a:spLocks noGrp="1"/>
          </p:cNvSpPr>
          <p:nvPr>
            <p:ph type="body" sz="quarter" idx="15"/>
          </p:nvPr>
        </p:nvSpPr>
        <p:spPr>
          <a:xfrm>
            <a:off x="5060950" y="1368000"/>
            <a:ext cx="4500563" cy="4977238"/>
          </a:xfrm>
        </p:spPr>
        <p:txBody>
          <a:bodyPr/>
          <a:lstStyle/>
          <a:p>
            <a:pPr lvl="0"/>
            <a:r>
              <a:rPr lang="de-DE"/>
              <a:t>Mastertextformat bearbeiten
Zweite Ebene
Dritte Ebene
Vierte Ebene
Fünfte Ebene</a:t>
            </a:r>
            <a:endParaRPr lang="de-DE" dirty="0"/>
          </a:p>
        </p:txBody>
      </p:sp>
      <p:sp>
        <p:nvSpPr>
          <p:cNvPr id="5" name="Datumsplatzhalter 4">
            <a:extLst>
              <a:ext uri="{FF2B5EF4-FFF2-40B4-BE49-F238E27FC236}">
                <a16:creationId xmlns:a16="http://schemas.microsoft.com/office/drawing/2014/main" id="{BB8D90A8-D761-4E5C-88BE-B917DADBED21}"/>
              </a:ext>
            </a:extLst>
          </p:cNvPr>
          <p:cNvSpPr>
            <a:spLocks noGrp="1"/>
          </p:cNvSpPr>
          <p:nvPr>
            <p:ph type="dt" sz="half" idx="10"/>
          </p:nvPr>
        </p:nvSpPr>
        <p:spPr bwMode="gray"/>
        <p:txBody>
          <a:bodyPr/>
          <a:lstStyle/>
          <a:p>
            <a:fld id="{973460B4-F27C-49F8-B81A-D22DD4CBEA83}" type="datetime4">
              <a:rPr lang="de-DE" smtClean="0">
                <a:solidFill>
                  <a:srgbClr val="000000"/>
                </a:solidFill>
              </a:rPr>
              <a:pPr/>
              <a:t>6. Juli 2021</a:t>
            </a:fld>
            <a:endParaRPr lang="de-DE">
              <a:solidFill>
                <a:srgbClr val="000000"/>
              </a:solidFill>
            </a:endParaRPr>
          </a:p>
        </p:txBody>
      </p:sp>
      <p:sp>
        <p:nvSpPr>
          <p:cNvPr id="6" name="Fußzeilenplatzhalter 5">
            <a:extLst>
              <a:ext uri="{FF2B5EF4-FFF2-40B4-BE49-F238E27FC236}">
                <a16:creationId xmlns:a16="http://schemas.microsoft.com/office/drawing/2014/main" id="{2CA2BC3F-ECCE-4391-9EC0-69D99A2FFD0C}"/>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7" name="Foliennummernplatzhalter 6">
            <a:extLst>
              <a:ext uri="{FF2B5EF4-FFF2-40B4-BE49-F238E27FC236}">
                <a16:creationId xmlns:a16="http://schemas.microsoft.com/office/drawing/2014/main" id="{287763D1-DC3F-4476-B8A6-E6CBF5D4262B}"/>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8" name="Textplatzhalter 8">
            <a:extLst>
              <a:ext uri="{FF2B5EF4-FFF2-40B4-BE49-F238E27FC236}">
                <a16:creationId xmlns:a16="http://schemas.microsoft.com/office/drawing/2014/main" id="{6ABC4813-76FE-4861-8656-EA02F0D8E29F}"/>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9" name="Textplatzhalter 8">
            <a:extLst>
              <a:ext uri="{FF2B5EF4-FFF2-40B4-BE49-F238E27FC236}">
                <a16:creationId xmlns:a16="http://schemas.microsoft.com/office/drawing/2014/main" id="{167520C0-AAA4-402A-8FBD-17EB522D6B91}"/>
              </a:ext>
            </a:extLst>
          </p:cNvPr>
          <p:cNvSpPr>
            <a:spLocks noGrp="1"/>
          </p:cNvSpPr>
          <p:nvPr>
            <p:ph type="body" sz="quarter" idx="14"/>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1E5ACE7E-5DDD-409D-AD8A-5094FF34F212}"/>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90158465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9_1 Diagramm">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C9D4502D-92AA-41E5-8B7C-57DF191210D1}"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7" y="1620000"/>
            <a:ext cx="9217025" cy="4580775"/>
          </a:xfrm>
        </p:spPr>
        <p:txBody>
          <a:bodyPr anchor="ctr"/>
          <a:lstStyle>
            <a:lvl1pPr marL="0" indent="0" algn="ctr">
              <a:buNone/>
              <a:defRPr/>
            </a:lvl1pPr>
          </a:lstStyle>
          <a:p>
            <a:r>
              <a:rPr lang="de-DE"/>
              <a:t>Diagramm durch Klicken auf Symbol hinzufügen</a:t>
            </a:r>
            <a:endParaRPr lang="de-DE" dirty="0"/>
          </a:p>
        </p:txBody>
      </p:sp>
      <p:sp>
        <p:nvSpPr>
          <p:cNvPr id="10" name="Textplatzhalter 8">
            <a:extLst>
              <a:ext uri="{FF2B5EF4-FFF2-40B4-BE49-F238E27FC236}">
                <a16:creationId xmlns:a16="http://schemas.microsoft.com/office/drawing/2014/main" id="{D4A89282-8B33-45B9-8BD4-5C1BE0F60C9C}"/>
              </a:ext>
            </a:extLst>
          </p:cNvPr>
          <p:cNvSpPr>
            <a:spLocks noGrp="1"/>
          </p:cNvSpPr>
          <p:nvPr>
            <p:ph type="body" sz="quarter" idx="13" hasCustomPrompt="1"/>
          </p:nvPr>
        </p:nvSpPr>
        <p:spPr>
          <a:xfrm>
            <a:off x="344488"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7D97AADF-437A-4900-B8E7-081F5D878D9E}"/>
              </a:ext>
            </a:extLst>
          </p:cNvPr>
          <p:cNvSpPr>
            <a:spLocks noGrp="1"/>
          </p:cNvSpPr>
          <p:nvPr>
            <p:ph type="body" sz="quarter" idx="16"/>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A5DEAF36-B708-449D-BF50-903D616031A9}"/>
              </a:ext>
            </a:extLst>
          </p:cNvPr>
          <p:cNvSpPr>
            <a:spLocks noGrp="1"/>
          </p:cNvSpPr>
          <p:nvPr>
            <p:ph type="body" sz="quarter" idx="17" hasCustomPrompt="1"/>
          </p:nvPr>
        </p:nvSpPr>
        <p:spPr>
          <a:xfrm>
            <a:off x="344488" y="1368000"/>
            <a:ext cx="9217025"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61422080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1_2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6B9A6AA1-38FA-4202-BA2A-9D6FE70F4AFC}"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44488"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1" y="1620000"/>
            <a:ext cx="4500562" cy="4580775"/>
          </a:xfrm>
        </p:spPr>
        <p:txBody>
          <a:bodyPr anchor="ctr"/>
          <a:lstStyle>
            <a:lvl1pPr marL="0" indent="0" algn="ctr">
              <a:buNone/>
              <a:defRPr/>
            </a:lvl1pPr>
          </a:lstStyle>
          <a:p>
            <a:r>
              <a:rPr lang="de-DE"/>
              <a:t>Diagramm durch Klicken auf Symbol hinzufügen</a:t>
            </a:r>
            <a:endParaRPr lang="de-DE" dirty="0"/>
          </a:p>
        </p:txBody>
      </p:sp>
      <p:sp>
        <p:nvSpPr>
          <p:cNvPr id="14" name="Textplatzhalter 8">
            <a:extLst>
              <a:ext uri="{FF2B5EF4-FFF2-40B4-BE49-F238E27FC236}">
                <a16:creationId xmlns:a16="http://schemas.microsoft.com/office/drawing/2014/main" id="{1EA0F3E1-D742-4DA0-B74B-A037A9673EBB}"/>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8556C389-B714-47EE-9D21-BE82CC21CF99}"/>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68B61E78-AF51-4675-BACD-74BC50875F0F}"/>
              </a:ext>
            </a:extLst>
          </p:cNvPr>
          <p:cNvSpPr>
            <a:spLocks noGrp="1"/>
          </p:cNvSpPr>
          <p:nvPr>
            <p:ph type="body" sz="quarter" idx="19"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D9AED4B9-F4C2-48D8-A92C-2F82B5C38BC8}"/>
              </a:ext>
            </a:extLst>
          </p:cNvPr>
          <p:cNvSpPr>
            <a:spLocks noGrp="1"/>
          </p:cNvSpPr>
          <p:nvPr>
            <p:ph type="body" sz="quarter" idx="20" hasCustomPrompt="1"/>
          </p:nvPr>
        </p:nvSpPr>
        <p:spPr>
          <a:xfrm>
            <a:off x="5060951"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40743783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9_4 Diagramm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A6FDB94B-C190-40CA-BF41-D3556227C4B6}"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9" name="Diagrammplatzhalter 8">
            <a:extLst>
              <a:ext uri="{FF2B5EF4-FFF2-40B4-BE49-F238E27FC236}">
                <a16:creationId xmlns:a16="http://schemas.microsoft.com/office/drawing/2014/main" id="{115567A0-B703-407E-B054-5AB21564A2F6}"/>
              </a:ext>
            </a:extLst>
          </p:cNvPr>
          <p:cNvSpPr>
            <a:spLocks noGrp="1"/>
          </p:cNvSpPr>
          <p:nvPr>
            <p:ph type="chart" sz="quarter" idx="15"/>
          </p:nvPr>
        </p:nvSpPr>
        <p:spPr bwMode="gray">
          <a:xfrm>
            <a:off x="352764" y="1620000"/>
            <a:ext cx="4492286" cy="2096875"/>
          </a:xfrm>
        </p:spPr>
        <p:txBody>
          <a:bodyPr anchor="ctr"/>
          <a:lstStyle>
            <a:lvl1pPr marL="0" indent="0" algn="ctr">
              <a:buNone/>
              <a:defRPr/>
            </a:lvl1pPr>
          </a:lstStyle>
          <a:p>
            <a:r>
              <a:rPr lang="de-DE"/>
              <a:t>Diagramm durch Klicken auf Symbol hinzufügen</a:t>
            </a:r>
            <a:endParaRPr lang="de-DE" dirty="0"/>
          </a:p>
        </p:txBody>
      </p:sp>
      <p:sp>
        <p:nvSpPr>
          <p:cNvPr id="10" name="Diagrammplatzhalter 8">
            <a:extLst>
              <a:ext uri="{FF2B5EF4-FFF2-40B4-BE49-F238E27FC236}">
                <a16:creationId xmlns:a16="http://schemas.microsoft.com/office/drawing/2014/main" id="{5ADB3075-37BC-4DE7-8F88-AA8B185EB080}"/>
              </a:ext>
            </a:extLst>
          </p:cNvPr>
          <p:cNvSpPr>
            <a:spLocks noGrp="1"/>
          </p:cNvSpPr>
          <p:nvPr>
            <p:ph type="chart" sz="quarter" idx="17"/>
          </p:nvPr>
        </p:nvSpPr>
        <p:spPr bwMode="gray">
          <a:xfrm>
            <a:off x="5060952" y="1620000"/>
            <a:ext cx="4500561" cy="2096875"/>
          </a:xfrm>
        </p:spPr>
        <p:txBody>
          <a:bodyPr anchor="ctr"/>
          <a:lstStyle>
            <a:lvl1pPr marL="0" indent="0" algn="ctr">
              <a:buNone/>
              <a:defRPr/>
            </a:lvl1pPr>
          </a:lstStyle>
          <a:p>
            <a:r>
              <a:rPr lang="de-DE"/>
              <a:t>Diagramm durch Klicken auf Symbol hinzufügen</a:t>
            </a:r>
            <a:endParaRPr lang="de-DE" dirty="0"/>
          </a:p>
        </p:txBody>
      </p:sp>
      <p:sp>
        <p:nvSpPr>
          <p:cNvPr id="17" name="Diagrammplatzhalter 8">
            <a:extLst>
              <a:ext uri="{FF2B5EF4-FFF2-40B4-BE49-F238E27FC236}">
                <a16:creationId xmlns:a16="http://schemas.microsoft.com/office/drawing/2014/main" id="{E6EBF416-55D6-4AA1-A000-4EA1500328C5}"/>
              </a:ext>
            </a:extLst>
          </p:cNvPr>
          <p:cNvSpPr>
            <a:spLocks noGrp="1"/>
          </p:cNvSpPr>
          <p:nvPr>
            <p:ph type="chart" sz="quarter" idx="19"/>
          </p:nvPr>
        </p:nvSpPr>
        <p:spPr bwMode="gray">
          <a:xfrm>
            <a:off x="352764" y="4166861"/>
            <a:ext cx="4492286" cy="2033913"/>
          </a:xfrm>
        </p:spPr>
        <p:txBody>
          <a:bodyPr anchor="ctr"/>
          <a:lstStyle>
            <a:lvl1pPr marL="0" indent="0" algn="ctr">
              <a:buNone/>
              <a:defRPr/>
            </a:lvl1pPr>
          </a:lstStyle>
          <a:p>
            <a:r>
              <a:rPr lang="de-DE"/>
              <a:t>Diagramm durch Klicken auf Symbol hinzufügen</a:t>
            </a:r>
            <a:endParaRPr lang="de-DE" dirty="0"/>
          </a:p>
        </p:txBody>
      </p:sp>
      <p:sp>
        <p:nvSpPr>
          <p:cNvPr id="19" name="Diagrammplatzhalter 8">
            <a:extLst>
              <a:ext uri="{FF2B5EF4-FFF2-40B4-BE49-F238E27FC236}">
                <a16:creationId xmlns:a16="http://schemas.microsoft.com/office/drawing/2014/main" id="{2D9E13FC-C3BE-4880-95FF-E8F557742CCD}"/>
              </a:ext>
            </a:extLst>
          </p:cNvPr>
          <p:cNvSpPr>
            <a:spLocks noGrp="1"/>
          </p:cNvSpPr>
          <p:nvPr>
            <p:ph type="chart" sz="quarter" idx="21"/>
          </p:nvPr>
        </p:nvSpPr>
        <p:spPr bwMode="gray">
          <a:xfrm>
            <a:off x="5060950" y="4166861"/>
            <a:ext cx="4508837" cy="2033913"/>
          </a:xfrm>
        </p:spPr>
        <p:txBody>
          <a:bodyPr anchor="ctr"/>
          <a:lstStyle>
            <a:lvl1pPr marL="0" indent="0" algn="ctr">
              <a:buNone/>
              <a:defRPr/>
            </a:lvl1pPr>
          </a:lstStyle>
          <a:p>
            <a:r>
              <a:rPr lang="de-DE"/>
              <a:t>Diagramm durch Klicken auf Symbol hinzufügen</a:t>
            </a:r>
            <a:endParaRPr lang="de-DE" dirty="0"/>
          </a:p>
        </p:txBody>
      </p:sp>
      <p:sp>
        <p:nvSpPr>
          <p:cNvPr id="21" name="Textplatzhalter 8">
            <a:extLst>
              <a:ext uri="{FF2B5EF4-FFF2-40B4-BE49-F238E27FC236}">
                <a16:creationId xmlns:a16="http://schemas.microsoft.com/office/drawing/2014/main" id="{049BA0BF-C18F-4DB1-B409-7AA3355CE0BC}"/>
              </a:ext>
            </a:extLst>
          </p:cNvPr>
          <p:cNvSpPr>
            <a:spLocks noGrp="1"/>
          </p:cNvSpPr>
          <p:nvPr>
            <p:ph type="body" sz="quarter" idx="13" hasCustomPrompt="1"/>
          </p:nvPr>
        </p:nvSpPr>
        <p:spPr>
          <a:xfrm>
            <a:off x="344488" y="6202800"/>
            <a:ext cx="9217026"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5" name="Textplatzhalter 8">
            <a:extLst>
              <a:ext uri="{FF2B5EF4-FFF2-40B4-BE49-F238E27FC236}">
                <a16:creationId xmlns:a16="http://schemas.microsoft.com/office/drawing/2014/main" id="{CD6655E5-0992-40D0-8FA0-9157664AC066}"/>
              </a:ext>
            </a:extLst>
          </p:cNvPr>
          <p:cNvSpPr>
            <a:spLocks noGrp="1"/>
          </p:cNvSpPr>
          <p:nvPr>
            <p:ph type="body" sz="quarter" idx="22"/>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12" name="Textplatzhalter 6">
            <a:extLst>
              <a:ext uri="{FF2B5EF4-FFF2-40B4-BE49-F238E27FC236}">
                <a16:creationId xmlns:a16="http://schemas.microsoft.com/office/drawing/2014/main" id="{ECDAC40F-D27B-49C7-98F7-75AAB5B8872D}"/>
              </a:ext>
            </a:extLst>
          </p:cNvPr>
          <p:cNvSpPr>
            <a:spLocks noGrp="1"/>
          </p:cNvSpPr>
          <p:nvPr>
            <p:ph type="body" sz="quarter" idx="23" hasCustomPrompt="1"/>
          </p:nvPr>
        </p:nvSpPr>
        <p:spPr>
          <a:xfrm>
            <a:off x="344488" y="1368000"/>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3" name="Textplatzhalter 6">
            <a:extLst>
              <a:ext uri="{FF2B5EF4-FFF2-40B4-BE49-F238E27FC236}">
                <a16:creationId xmlns:a16="http://schemas.microsoft.com/office/drawing/2014/main" id="{2C277437-7B64-4A17-B527-9BA8E9CDD6C2}"/>
              </a:ext>
            </a:extLst>
          </p:cNvPr>
          <p:cNvSpPr>
            <a:spLocks noGrp="1"/>
          </p:cNvSpPr>
          <p:nvPr>
            <p:ph type="body" sz="quarter" idx="18" hasCustomPrompt="1"/>
          </p:nvPr>
        </p:nvSpPr>
        <p:spPr>
          <a:xfrm>
            <a:off x="5060930" y="1368000"/>
            <a:ext cx="4500583"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4" name="Textplatzhalter 6">
            <a:extLst>
              <a:ext uri="{FF2B5EF4-FFF2-40B4-BE49-F238E27FC236}">
                <a16:creationId xmlns:a16="http://schemas.microsoft.com/office/drawing/2014/main" id="{402B411A-C88C-430C-A64D-2CC4DCC73750}"/>
              </a:ext>
            </a:extLst>
          </p:cNvPr>
          <p:cNvSpPr>
            <a:spLocks noGrp="1"/>
          </p:cNvSpPr>
          <p:nvPr>
            <p:ph type="body" sz="quarter" idx="24" hasCustomPrompt="1"/>
          </p:nvPr>
        </p:nvSpPr>
        <p:spPr>
          <a:xfrm>
            <a:off x="344488" y="3912837"/>
            <a:ext cx="4500562"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16" name="Textplatzhalter 6">
            <a:extLst>
              <a:ext uri="{FF2B5EF4-FFF2-40B4-BE49-F238E27FC236}">
                <a16:creationId xmlns:a16="http://schemas.microsoft.com/office/drawing/2014/main" id="{D2237C74-3717-4FC6-BB89-754621C3D4D5}"/>
              </a:ext>
            </a:extLst>
          </p:cNvPr>
          <p:cNvSpPr>
            <a:spLocks noGrp="1"/>
          </p:cNvSpPr>
          <p:nvPr>
            <p:ph type="body" sz="quarter" idx="25" hasCustomPrompt="1"/>
          </p:nvPr>
        </p:nvSpPr>
        <p:spPr>
          <a:xfrm>
            <a:off x="5069227" y="3912837"/>
            <a:ext cx="4500560" cy="252000"/>
          </a:xfrm>
        </p:spPr>
        <p:txBody>
          <a:bodyPr/>
          <a:lstStyle>
            <a:lvl1pPr marL="0" indent="0">
              <a:spcBef>
                <a:spcPts val="0"/>
              </a:spcBef>
              <a:buNone/>
              <a:defRPr b="1">
                <a:solidFill>
                  <a:schemeClr val="accent1"/>
                </a:solidFill>
              </a:defRPr>
            </a:lvl1pPr>
          </a:lstStyle>
          <a:p>
            <a:pPr lvl="0"/>
            <a:r>
              <a:rPr lang="de-DE" dirty="0"/>
              <a:t>Diagrammtitel</a:t>
            </a:r>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184631642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9_2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C114C24E-5A69-4CA7-BCA2-870835846715}"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7"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8" y="1846676"/>
            <a:ext cx="4500562"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5060950" y="1412875"/>
            <a:ext cx="4500563"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5060950" y="1846676"/>
            <a:ext cx="4500563" cy="4356124"/>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0C295676-06C3-4B7D-A2E7-3C55DC277F43}"/>
              </a:ext>
            </a:extLst>
          </p:cNvPr>
          <p:cNvSpPr>
            <a:spLocks noGrp="1"/>
          </p:cNvSpPr>
          <p:nvPr>
            <p:ph type="body" sz="quarter" idx="13" hasCustomPrompt="1"/>
          </p:nvPr>
        </p:nvSpPr>
        <p:spPr>
          <a:xfrm>
            <a:off x="344488" y="6202800"/>
            <a:ext cx="9217024"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1" name="Textplatzhalter 8">
            <a:extLst>
              <a:ext uri="{FF2B5EF4-FFF2-40B4-BE49-F238E27FC236}">
                <a16:creationId xmlns:a16="http://schemas.microsoft.com/office/drawing/2014/main" id="{43DACF10-9353-4A29-AFA5-EA422CC98023}"/>
              </a:ext>
            </a:extLst>
          </p:cNvPr>
          <p:cNvSpPr>
            <a:spLocks noGrp="1"/>
          </p:cNvSpPr>
          <p:nvPr>
            <p:ph type="body" sz="quarter" idx="18"/>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p>
        </p:txBody>
      </p:sp>
    </p:spTree>
    <p:extLst>
      <p:ext uri="{BB962C8B-B14F-4D97-AF65-F5344CB8AC3E}">
        <p14:creationId xmlns:p14="http://schemas.microsoft.com/office/powerpoint/2010/main" val="316580559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9_3 Textfelder">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77AF68C-A8FE-4CA0-B00A-4D2A18317467}"/>
              </a:ext>
            </a:extLst>
          </p:cNvPr>
          <p:cNvSpPr>
            <a:spLocks noGrp="1"/>
          </p:cNvSpPr>
          <p:nvPr>
            <p:ph type="dt" sz="half" idx="10"/>
          </p:nvPr>
        </p:nvSpPr>
        <p:spPr bwMode="gray"/>
        <p:txBody>
          <a:bodyPr/>
          <a:lstStyle/>
          <a:p>
            <a:fld id="{AF8E6A54-3701-467B-8833-9D17A9453E06}" type="datetime4">
              <a:rPr lang="de-DE" smtClean="0">
                <a:solidFill>
                  <a:srgbClr val="000000"/>
                </a:solidFill>
              </a:rPr>
              <a:pPr/>
              <a:t>6. Juli 2021</a:t>
            </a:fld>
            <a:endParaRPr lang="de-DE">
              <a:solidFill>
                <a:srgbClr val="000000"/>
              </a:solidFill>
            </a:endParaRPr>
          </a:p>
        </p:txBody>
      </p:sp>
      <p:sp>
        <p:nvSpPr>
          <p:cNvPr id="4" name="Fußzeilenplatzhalter 3">
            <a:extLst>
              <a:ext uri="{FF2B5EF4-FFF2-40B4-BE49-F238E27FC236}">
                <a16:creationId xmlns:a16="http://schemas.microsoft.com/office/drawing/2014/main" id="{40C4B5CD-8DB6-4173-841A-21EE4A7ED3B9}"/>
              </a:ext>
            </a:extLst>
          </p:cNvPr>
          <p:cNvSpPr>
            <a:spLocks noGrp="1"/>
          </p:cNvSpPr>
          <p:nvPr>
            <p:ph type="ftr" sz="quarter" idx="11"/>
          </p:nvPr>
        </p:nvSpPr>
        <p:spPr bwMode="gray"/>
        <p:txBody>
          <a:bodyPr/>
          <a:lstStyle/>
          <a:p>
            <a:r>
              <a:rPr lang="de-DE">
                <a:solidFill>
                  <a:srgbClr val="000000"/>
                </a:solidFill>
              </a:rPr>
              <a:t>TopThemen 2019 – Resilienz gegen Klima- und Naturkatastrophen / Frankfurt, 08. November 2018</a:t>
            </a:r>
          </a:p>
        </p:txBody>
      </p:sp>
      <p:sp>
        <p:nvSpPr>
          <p:cNvPr id="5" name="Foliennummernplatzhalter 4">
            <a:extLst>
              <a:ext uri="{FF2B5EF4-FFF2-40B4-BE49-F238E27FC236}">
                <a16:creationId xmlns:a16="http://schemas.microsoft.com/office/drawing/2014/main" id="{50ABE512-3B53-471A-BB65-D61BFF9A951D}"/>
              </a:ext>
            </a:extLst>
          </p:cNvPr>
          <p:cNvSpPr>
            <a:spLocks noGrp="1"/>
          </p:cNvSpPr>
          <p:nvPr>
            <p:ph type="sldNum" sz="quarter" idx="12"/>
          </p:nvPr>
        </p:nvSpPr>
        <p:spPr bwMode="gray"/>
        <p:txBody>
          <a:bodyPr/>
          <a:lstStyle/>
          <a:p>
            <a:fld id="{5678FFC5-4430-43BC-9807-D0C6EB405569}" type="slidenum">
              <a:rPr lang="de-DE" smtClean="0">
                <a:solidFill>
                  <a:srgbClr val="000000"/>
                </a:solidFill>
              </a:rPr>
              <a:pPr/>
              <a:t>‹#›</a:t>
            </a:fld>
            <a:endParaRPr lang="de-DE">
              <a:solidFill>
                <a:srgbClr val="000000"/>
              </a:solidFill>
            </a:endParaRPr>
          </a:p>
        </p:txBody>
      </p:sp>
      <p:sp>
        <p:nvSpPr>
          <p:cNvPr id="7" name="Textplatzhalter 11">
            <a:extLst>
              <a:ext uri="{FF2B5EF4-FFF2-40B4-BE49-F238E27FC236}">
                <a16:creationId xmlns:a16="http://schemas.microsoft.com/office/drawing/2014/main" id="{520DE74E-333F-41E6-8D5D-5639A192DA4C}"/>
              </a:ext>
            </a:extLst>
          </p:cNvPr>
          <p:cNvSpPr>
            <a:spLocks noGrp="1"/>
          </p:cNvSpPr>
          <p:nvPr>
            <p:ph type="body" sz="quarter" idx="14"/>
          </p:nvPr>
        </p:nvSpPr>
        <p:spPr bwMode="gray">
          <a:xfrm>
            <a:off x="344489"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5" name="Textplatzhalter 14">
            <a:extLst>
              <a:ext uri="{FF2B5EF4-FFF2-40B4-BE49-F238E27FC236}">
                <a16:creationId xmlns:a16="http://schemas.microsoft.com/office/drawing/2014/main" id="{2D2406FB-91BE-45AA-91F9-BA34B4824865}"/>
              </a:ext>
            </a:extLst>
          </p:cNvPr>
          <p:cNvSpPr>
            <a:spLocks noGrp="1"/>
          </p:cNvSpPr>
          <p:nvPr>
            <p:ph type="body" sz="quarter" idx="15"/>
          </p:nvPr>
        </p:nvSpPr>
        <p:spPr>
          <a:xfrm>
            <a:off x="344489"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6" name="Textplatzhalter 11">
            <a:extLst>
              <a:ext uri="{FF2B5EF4-FFF2-40B4-BE49-F238E27FC236}">
                <a16:creationId xmlns:a16="http://schemas.microsoft.com/office/drawing/2014/main" id="{05F97FFD-CFE9-4E99-A355-F82C52CC54B3}"/>
              </a:ext>
            </a:extLst>
          </p:cNvPr>
          <p:cNvSpPr>
            <a:spLocks noGrp="1"/>
          </p:cNvSpPr>
          <p:nvPr>
            <p:ph type="body" sz="quarter" idx="16"/>
          </p:nvPr>
        </p:nvSpPr>
        <p:spPr bwMode="gray">
          <a:xfrm>
            <a:off x="6631112"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7" name="Textplatzhalter 14">
            <a:extLst>
              <a:ext uri="{FF2B5EF4-FFF2-40B4-BE49-F238E27FC236}">
                <a16:creationId xmlns:a16="http://schemas.microsoft.com/office/drawing/2014/main" id="{5A89EDB8-5D89-415B-A064-9F26CF03A014}"/>
              </a:ext>
            </a:extLst>
          </p:cNvPr>
          <p:cNvSpPr>
            <a:spLocks noGrp="1"/>
          </p:cNvSpPr>
          <p:nvPr>
            <p:ph type="body" sz="quarter" idx="17"/>
          </p:nvPr>
        </p:nvSpPr>
        <p:spPr>
          <a:xfrm>
            <a:off x="6631112"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3" name="Textplatzhalter 11">
            <a:extLst>
              <a:ext uri="{FF2B5EF4-FFF2-40B4-BE49-F238E27FC236}">
                <a16:creationId xmlns:a16="http://schemas.microsoft.com/office/drawing/2014/main" id="{10AD9F27-6901-4908-874B-42E964215658}"/>
              </a:ext>
            </a:extLst>
          </p:cNvPr>
          <p:cNvSpPr>
            <a:spLocks noGrp="1"/>
          </p:cNvSpPr>
          <p:nvPr>
            <p:ph type="body" sz="quarter" idx="18"/>
          </p:nvPr>
        </p:nvSpPr>
        <p:spPr bwMode="gray">
          <a:xfrm>
            <a:off x="3487801" y="1412875"/>
            <a:ext cx="2930400" cy="388081"/>
          </a:xfrm>
          <a:solidFill>
            <a:schemeClr val="bg2"/>
          </a:solidFill>
        </p:spPr>
        <p:txBody>
          <a:bodyPr lIns="108000" rIns="108000" anchor="ctr" anchorCtr="0"/>
          <a:lstStyle>
            <a:lvl1pPr marL="0" indent="0">
              <a:spcBef>
                <a:spcPts val="0"/>
              </a:spcBef>
              <a:buNone/>
              <a:defRPr b="1">
                <a:solidFill>
                  <a:schemeClr val="bg1"/>
                </a:solidFill>
              </a:defRPr>
            </a:lvl1pPr>
            <a:lvl2pPr marL="361950" indent="0">
              <a:buNone/>
              <a:defRPr/>
            </a:lvl2pPr>
          </a:lstStyle>
          <a:p>
            <a:pPr lvl="0"/>
            <a:r>
              <a:rPr lang="de-DE"/>
              <a:t>Mastertextformat bearbeiten
Zweite Ebene
Dritte Ebene
Vierte Ebene
Fünfte Ebene</a:t>
            </a:r>
            <a:endParaRPr lang="de-DE" dirty="0"/>
          </a:p>
        </p:txBody>
      </p:sp>
      <p:sp>
        <p:nvSpPr>
          <p:cNvPr id="14" name="Textplatzhalter 14">
            <a:extLst>
              <a:ext uri="{FF2B5EF4-FFF2-40B4-BE49-F238E27FC236}">
                <a16:creationId xmlns:a16="http://schemas.microsoft.com/office/drawing/2014/main" id="{05FBB124-C4A9-42B4-9A81-C861B74F84D6}"/>
              </a:ext>
            </a:extLst>
          </p:cNvPr>
          <p:cNvSpPr>
            <a:spLocks noGrp="1"/>
          </p:cNvSpPr>
          <p:nvPr>
            <p:ph type="body" sz="quarter" idx="19"/>
          </p:nvPr>
        </p:nvSpPr>
        <p:spPr>
          <a:xfrm>
            <a:off x="3487801" y="1846675"/>
            <a:ext cx="2930400" cy="4354099"/>
          </a:xfrm>
          <a:solidFill>
            <a:schemeClr val="tx2"/>
          </a:solidFill>
        </p:spPr>
        <p:txBody>
          <a:bodyPr lIns="108000" tIns="108000" rIns="108000" bIns="108000"/>
          <a:lstStyle/>
          <a:p>
            <a:pPr lvl="0"/>
            <a:r>
              <a:rPr lang="de-DE"/>
              <a:t>Mastertextformat bearbeiten
Zweite Ebene
Dritte Ebene
Vierte Ebene
Fünfte Ebene</a:t>
            </a:r>
            <a:endParaRPr lang="de-DE" dirty="0"/>
          </a:p>
        </p:txBody>
      </p:sp>
      <p:sp>
        <p:nvSpPr>
          <p:cNvPr id="18" name="Textplatzhalter 8">
            <a:extLst>
              <a:ext uri="{FF2B5EF4-FFF2-40B4-BE49-F238E27FC236}">
                <a16:creationId xmlns:a16="http://schemas.microsoft.com/office/drawing/2014/main" id="{E359570D-9F33-45EF-BD5B-914B9D7D1201}"/>
              </a:ext>
            </a:extLst>
          </p:cNvPr>
          <p:cNvSpPr>
            <a:spLocks noGrp="1"/>
          </p:cNvSpPr>
          <p:nvPr>
            <p:ph type="body" sz="quarter" idx="13" hasCustomPrompt="1"/>
          </p:nvPr>
        </p:nvSpPr>
        <p:spPr>
          <a:xfrm>
            <a:off x="344487" y="6202800"/>
            <a:ext cx="9217025" cy="170017"/>
          </a:xfrm>
        </p:spPr>
        <p:txBody>
          <a:bodyPr anchor="b" anchorCtr="0"/>
          <a:lstStyle>
            <a:lvl1pPr marL="0" indent="0">
              <a:lnSpc>
                <a:spcPct val="100000"/>
              </a:lnSpc>
              <a:spcBef>
                <a:spcPts val="0"/>
              </a:spcBef>
              <a:buNone/>
              <a:defRPr sz="800"/>
            </a:lvl1pPr>
          </a:lstStyle>
          <a:p>
            <a:pPr lvl="0"/>
            <a:r>
              <a:rPr lang="de-DE" dirty="0"/>
              <a:t>Quelle, Anmerkung, Fußnote</a:t>
            </a:r>
          </a:p>
        </p:txBody>
      </p:sp>
      <p:sp>
        <p:nvSpPr>
          <p:cNvPr id="19" name="Textplatzhalter 8">
            <a:extLst>
              <a:ext uri="{FF2B5EF4-FFF2-40B4-BE49-F238E27FC236}">
                <a16:creationId xmlns:a16="http://schemas.microsoft.com/office/drawing/2014/main" id="{A6F5B586-8F75-475C-984D-1DAA5C3AC167}"/>
              </a:ext>
            </a:extLst>
          </p:cNvPr>
          <p:cNvSpPr>
            <a:spLocks noGrp="1"/>
          </p:cNvSpPr>
          <p:nvPr>
            <p:ph type="body" sz="quarter" idx="20"/>
          </p:nvPr>
        </p:nvSpPr>
        <p:spPr>
          <a:xfrm>
            <a:off x="500402" y="676800"/>
            <a:ext cx="9061112" cy="334800"/>
          </a:xfrm>
        </p:spPr>
        <p:txBody>
          <a:bodyPr/>
          <a:lstStyle>
            <a:lvl1pPr marL="0" indent="0">
              <a:lnSpc>
                <a:spcPct val="95000"/>
              </a:lnSpc>
              <a:spcBef>
                <a:spcPts val="0"/>
              </a:spcBef>
              <a:buNone/>
              <a:defRPr sz="1800">
                <a:solidFill>
                  <a:schemeClr val="accent3"/>
                </a:solidFill>
              </a:defRPr>
            </a:lvl1pPr>
          </a:lstStyle>
          <a:p>
            <a:pPr lvl="0"/>
            <a:r>
              <a:rPr lang="de-DE"/>
              <a:t>Mastertextformat bearbeiten
Zweite Ebene
Dritte Ebene
Vierte Ebene
Fünfte Ebene</a:t>
            </a:r>
            <a:endParaRPr lang="de-DE" dirty="0"/>
          </a:p>
        </p:txBody>
      </p:sp>
      <p:sp>
        <p:nvSpPr>
          <p:cNvPr id="2" name="Titel 1">
            <a:extLst>
              <a:ext uri="{FF2B5EF4-FFF2-40B4-BE49-F238E27FC236}">
                <a16:creationId xmlns:a16="http://schemas.microsoft.com/office/drawing/2014/main" id="{3C1F1FDF-06CC-4B46-8A18-DB19993DB89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472197961"/>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image" Target="../media/image1.emf"/><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B9A95045-32A6-4026-8795-9B9110869B04}"/>
              </a:ext>
            </a:extLst>
          </p:cNvPr>
          <p:cNvSpPr>
            <a:spLocks noGrp="1"/>
          </p:cNvSpPr>
          <p:nvPr>
            <p:ph type="body" idx="1"/>
          </p:nvPr>
        </p:nvSpPr>
        <p:spPr bwMode="gray">
          <a:xfrm>
            <a:off x="344488" y="1368000"/>
            <a:ext cx="9217025" cy="4977238"/>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D0565C-15B7-439D-9819-AA6B975B4033}"/>
              </a:ext>
            </a:extLst>
          </p:cNvPr>
          <p:cNvSpPr>
            <a:spLocks noGrp="1"/>
          </p:cNvSpPr>
          <p:nvPr>
            <p:ph type="dt" sz="half" idx="2"/>
          </p:nvPr>
        </p:nvSpPr>
        <p:spPr bwMode="gray">
          <a:xfrm>
            <a:off x="7905328" y="6430863"/>
            <a:ext cx="1234698" cy="252000"/>
          </a:xfrm>
          <a:prstGeom prst="rect">
            <a:avLst/>
          </a:prstGeom>
        </p:spPr>
        <p:txBody>
          <a:bodyPr vert="horz" wrap="none" lIns="0" tIns="0" rIns="0" bIns="0" rtlCol="0" anchor="b" anchorCtr="0">
            <a:noAutofit/>
          </a:bodyPr>
          <a:lstStyle>
            <a:lvl1pPr algn="r">
              <a:lnSpc>
                <a:spcPct val="100000"/>
              </a:lnSpc>
              <a:defRPr sz="900">
                <a:solidFill>
                  <a:schemeClr val="tx1"/>
                </a:solidFill>
              </a:defRPr>
            </a:lvl1pPr>
          </a:lstStyle>
          <a:p>
            <a:fld id="{2486D6A4-4BA3-4B3F-8A9C-F256CDFA901A}" type="datetime4">
              <a:rPr lang="de-DE" smtClean="0">
                <a:solidFill>
                  <a:srgbClr val="000000"/>
                </a:solidFill>
              </a:rPr>
              <a:pPr/>
              <a:t>6. Juli 2021</a:t>
            </a:fld>
            <a:endParaRPr lang="de-DE" dirty="0">
              <a:solidFill>
                <a:srgbClr val="000000"/>
              </a:solidFill>
            </a:endParaRPr>
          </a:p>
        </p:txBody>
      </p:sp>
      <p:sp>
        <p:nvSpPr>
          <p:cNvPr id="5" name="Fußzeilenplatzhalter 4">
            <a:extLst>
              <a:ext uri="{FF2B5EF4-FFF2-40B4-BE49-F238E27FC236}">
                <a16:creationId xmlns:a16="http://schemas.microsoft.com/office/drawing/2014/main" id="{8FD40614-4F92-4280-8AF1-FC5A0891438D}"/>
              </a:ext>
            </a:extLst>
          </p:cNvPr>
          <p:cNvSpPr>
            <a:spLocks noGrp="1"/>
          </p:cNvSpPr>
          <p:nvPr>
            <p:ph type="ftr" sz="quarter" idx="3"/>
          </p:nvPr>
        </p:nvSpPr>
        <p:spPr bwMode="gray">
          <a:xfrm>
            <a:off x="892800" y="6430863"/>
            <a:ext cx="8247226" cy="252000"/>
          </a:xfrm>
          <a:prstGeom prst="rect">
            <a:avLst/>
          </a:prstGeom>
        </p:spPr>
        <p:txBody>
          <a:bodyPr vert="horz" lIns="0" tIns="0" rIns="0" bIns="0" rtlCol="0" anchor="b" anchorCtr="0">
            <a:noAutofit/>
          </a:bodyPr>
          <a:lstStyle>
            <a:lvl1pPr algn="l">
              <a:lnSpc>
                <a:spcPct val="100000"/>
              </a:lnSpc>
              <a:defRPr sz="900">
                <a:solidFill>
                  <a:schemeClr val="tx1"/>
                </a:solidFill>
              </a:defRPr>
            </a:lvl1pPr>
          </a:lstStyle>
          <a:p>
            <a:r>
              <a:rPr lang="en-US" dirty="0" err="1">
                <a:solidFill>
                  <a:srgbClr val="000000"/>
                </a:solidFill>
              </a:rPr>
              <a:t>KfW’s</a:t>
            </a:r>
            <a:r>
              <a:rPr lang="en-US" dirty="0">
                <a:solidFill>
                  <a:srgbClr val="000000"/>
                </a:solidFill>
              </a:rPr>
              <a:t> Solutions in Climate Risk Insurance</a:t>
            </a:r>
            <a:endParaRPr lang="de-DE" dirty="0">
              <a:solidFill>
                <a:srgbClr val="000000"/>
              </a:solidFill>
            </a:endParaRPr>
          </a:p>
        </p:txBody>
      </p:sp>
      <p:sp>
        <p:nvSpPr>
          <p:cNvPr id="6" name="Foliennummernplatzhalter 5">
            <a:extLst>
              <a:ext uri="{FF2B5EF4-FFF2-40B4-BE49-F238E27FC236}">
                <a16:creationId xmlns:a16="http://schemas.microsoft.com/office/drawing/2014/main" id="{060930E1-56A8-42B6-A6E6-0A1B3A49B13D}"/>
              </a:ext>
            </a:extLst>
          </p:cNvPr>
          <p:cNvSpPr>
            <a:spLocks noGrp="1"/>
          </p:cNvSpPr>
          <p:nvPr>
            <p:ph type="sldNum" sz="quarter" idx="4"/>
          </p:nvPr>
        </p:nvSpPr>
        <p:spPr bwMode="gray">
          <a:xfrm>
            <a:off x="9224964" y="6430863"/>
            <a:ext cx="336550" cy="252000"/>
          </a:xfrm>
          <a:prstGeom prst="rect">
            <a:avLst/>
          </a:prstGeom>
        </p:spPr>
        <p:txBody>
          <a:bodyPr vert="horz" lIns="0" tIns="0" rIns="0" bIns="0" rtlCol="0" anchor="b" anchorCtr="0">
            <a:noAutofit/>
          </a:bodyPr>
          <a:lstStyle>
            <a:lvl1pPr algn="r">
              <a:lnSpc>
                <a:spcPct val="100000"/>
              </a:lnSpc>
              <a:defRPr sz="900">
                <a:solidFill>
                  <a:schemeClr val="tx1"/>
                </a:solidFill>
              </a:defRPr>
            </a:lvl1pPr>
          </a:lstStyle>
          <a:p>
            <a:fld id="{5678FFC5-4430-43BC-9807-D0C6EB405569}" type="slidenum">
              <a:rPr lang="de-DE" smtClean="0">
                <a:solidFill>
                  <a:srgbClr val="000000"/>
                </a:solidFill>
              </a:rPr>
              <a:pPr/>
              <a:t>‹#›</a:t>
            </a:fld>
            <a:endParaRPr lang="de-DE" dirty="0">
              <a:solidFill>
                <a:srgbClr val="000000"/>
              </a:solidFill>
            </a:endParaRPr>
          </a:p>
        </p:txBody>
      </p:sp>
      <p:sp>
        <p:nvSpPr>
          <p:cNvPr id="2" name="Titelplatzhalter 1">
            <a:extLst>
              <a:ext uri="{FF2B5EF4-FFF2-40B4-BE49-F238E27FC236}">
                <a16:creationId xmlns:a16="http://schemas.microsoft.com/office/drawing/2014/main" id="{21AA927B-F252-4989-9C0C-AFB5E25820A1}"/>
              </a:ext>
            </a:extLst>
          </p:cNvPr>
          <p:cNvSpPr>
            <a:spLocks noGrp="1"/>
          </p:cNvSpPr>
          <p:nvPr>
            <p:ph type="title"/>
          </p:nvPr>
        </p:nvSpPr>
        <p:spPr bwMode="gray">
          <a:xfrm>
            <a:off x="500401" y="334800"/>
            <a:ext cx="9061112" cy="378000"/>
          </a:xfrm>
          <a:prstGeom prst="rect">
            <a:avLst/>
          </a:prstGeom>
        </p:spPr>
        <p:txBody>
          <a:bodyPr vert="horz" lIns="0" tIns="0" rIns="0" bIns="0" rtlCol="0" anchor="t" anchorCtr="0">
            <a:noAutofit/>
          </a:bodyPr>
          <a:lstStyle/>
          <a:p>
            <a:r>
              <a:rPr lang="de-DE" dirty="0"/>
              <a:t>Mastertitelformat bearbeiten</a:t>
            </a:r>
          </a:p>
        </p:txBody>
      </p:sp>
      <p:grpSp>
        <p:nvGrpSpPr>
          <p:cNvPr id="21" name="Gruppieren 20">
            <a:extLst>
              <a:ext uri="{FF2B5EF4-FFF2-40B4-BE49-F238E27FC236}">
                <a16:creationId xmlns:a16="http://schemas.microsoft.com/office/drawing/2014/main" id="{5A5E8C1A-F594-4D82-85C3-107234206B35}"/>
              </a:ext>
            </a:extLst>
          </p:cNvPr>
          <p:cNvGrpSpPr/>
          <p:nvPr/>
        </p:nvGrpSpPr>
        <p:grpSpPr bwMode="gray">
          <a:xfrm>
            <a:off x="350839" y="367506"/>
            <a:ext cx="434413" cy="271463"/>
            <a:chOff x="1273175" y="1606550"/>
            <a:chExt cx="9653588" cy="6032500"/>
          </a:xfrm>
          <a:solidFill>
            <a:schemeClr val="accent2"/>
          </a:solidFill>
        </p:grpSpPr>
        <p:sp>
          <p:nvSpPr>
            <p:cNvPr id="22" name="Freeform 5">
              <a:extLst>
                <a:ext uri="{FF2B5EF4-FFF2-40B4-BE49-F238E27FC236}">
                  <a16:creationId xmlns:a16="http://schemas.microsoft.com/office/drawing/2014/main" id="{4B96165F-C05E-42AE-AB52-7FD5F7B2FA6E}"/>
                </a:ext>
              </a:extLst>
            </p:cNvPr>
            <p:cNvSpPr>
              <a:spLocks/>
            </p:cNvSpPr>
            <p:nvPr userDrawn="1"/>
          </p:nvSpPr>
          <p:spPr bwMode="gray">
            <a:xfrm>
              <a:off x="1273175" y="1606550"/>
              <a:ext cx="3311525" cy="6032500"/>
            </a:xfrm>
            <a:custGeom>
              <a:avLst/>
              <a:gdLst>
                <a:gd name="T0" fmla="*/ 198 w 1556"/>
                <a:gd name="T1" fmla="*/ 0 h 2831"/>
                <a:gd name="T2" fmla="*/ 49 w 1556"/>
                <a:gd name="T3" fmla="*/ 108 h 2831"/>
                <a:gd name="T4" fmla="*/ 115 w 1556"/>
                <a:gd name="T5" fmla="*/ 240 h 2831"/>
                <a:gd name="T6" fmla="*/ 910 w 1556"/>
                <a:gd name="T7" fmla="*/ 1366 h 2831"/>
                <a:gd name="T8" fmla="*/ 910 w 1556"/>
                <a:gd name="T9" fmla="*/ 1432 h 2831"/>
                <a:gd name="T10" fmla="*/ 49 w 1556"/>
                <a:gd name="T11" fmla="*/ 2599 h 2831"/>
                <a:gd name="T12" fmla="*/ 0 w 1556"/>
                <a:gd name="T13" fmla="*/ 2732 h 2831"/>
                <a:gd name="T14" fmla="*/ 140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5"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0" y="2831"/>
                  </a:cubicBezTo>
                  <a:cubicBezTo>
                    <a:pt x="455" y="2831"/>
                    <a:pt x="455" y="2831"/>
                    <a:pt x="455" y="2831"/>
                  </a:cubicBezTo>
                  <a:cubicBezTo>
                    <a:pt x="595"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5"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23" name="Freeform 6">
              <a:extLst>
                <a:ext uri="{FF2B5EF4-FFF2-40B4-BE49-F238E27FC236}">
                  <a16:creationId xmlns:a16="http://schemas.microsoft.com/office/drawing/2014/main" id="{201A571C-4C71-4004-87F5-16F5D9457C68}"/>
                </a:ext>
              </a:extLst>
            </p:cNvPr>
            <p:cNvSpPr>
              <a:spLocks/>
            </p:cNvSpPr>
            <p:nvPr userDrawn="1"/>
          </p:nvSpPr>
          <p:spPr bwMode="gray">
            <a:xfrm>
              <a:off x="4491038" y="1606550"/>
              <a:ext cx="3313113" cy="6032500"/>
            </a:xfrm>
            <a:custGeom>
              <a:avLst/>
              <a:gdLst>
                <a:gd name="T0" fmla="*/ 199 w 1556"/>
                <a:gd name="T1" fmla="*/ 0 h 2831"/>
                <a:gd name="T2" fmla="*/ 50 w 1556"/>
                <a:gd name="T3" fmla="*/ 108 h 2831"/>
                <a:gd name="T4" fmla="*/ 116 w 1556"/>
                <a:gd name="T5" fmla="*/ 240 h 2831"/>
                <a:gd name="T6" fmla="*/ 910 w 1556"/>
                <a:gd name="T7" fmla="*/ 1366 h 2831"/>
                <a:gd name="T8" fmla="*/ 910 w 1556"/>
                <a:gd name="T9" fmla="*/ 1432 h 2831"/>
                <a:gd name="T10" fmla="*/ 50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9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9" y="0"/>
                  </a:moveTo>
                  <a:cubicBezTo>
                    <a:pt x="99" y="0"/>
                    <a:pt x="50" y="33"/>
                    <a:pt x="50" y="108"/>
                  </a:cubicBezTo>
                  <a:cubicBezTo>
                    <a:pt x="50" y="132"/>
                    <a:pt x="74" y="174"/>
                    <a:pt x="116" y="240"/>
                  </a:cubicBezTo>
                  <a:cubicBezTo>
                    <a:pt x="910" y="1366"/>
                    <a:pt x="910" y="1366"/>
                    <a:pt x="910" y="1366"/>
                  </a:cubicBezTo>
                  <a:cubicBezTo>
                    <a:pt x="935" y="1399"/>
                    <a:pt x="927" y="1407"/>
                    <a:pt x="910" y="1432"/>
                  </a:cubicBezTo>
                  <a:cubicBezTo>
                    <a:pt x="50" y="2599"/>
                    <a:pt x="50" y="2599"/>
                    <a:pt x="50"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sp>
          <p:nvSpPr>
            <p:cNvPr id="28" name="Freeform 7">
              <a:extLst>
                <a:ext uri="{FF2B5EF4-FFF2-40B4-BE49-F238E27FC236}">
                  <a16:creationId xmlns:a16="http://schemas.microsoft.com/office/drawing/2014/main" id="{733E7A6B-0D8A-496F-A096-D9C1235EE1B3}"/>
                </a:ext>
              </a:extLst>
            </p:cNvPr>
            <p:cNvSpPr>
              <a:spLocks/>
            </p:cNvSpPr>
            <p:nvPr userDrawn="1"/>
          </p:nvSpPr>
          <p:spPr bwMode="gray">
            <a:xfrm>
              <a:off x="7613650" y="1606550"/>
              <a:ext cx="3313113" cy="6032500"/>
            </a:xfrm>
            <a:custGeom>
              <a:avLst/>
              <a:gdLst>
                <a:gd name="T0" fmla="*/ 198 w 1556"/>
                <a:gd name="T1" fmla="*/ 0 h 2831"/>
                <a:gd name="T2" fmla="*/ 49 w 1556"/>
                <a:gd name="T3" fmla="*/ 108 h 2831"/>
                <a:gd name="T4" fmla="*/ 116 w 1556"/>
                <a:gd name="T5" fmla="*/ 240 h 2831"/>
                <a:gd name="T6" fmla="*/ 910 w 1556"/>
                <a:gd name="T7" fmla="*/ 1366 h 2831"/>
                <a:gd name="T8" fmla="*/ 910 w 1556"/>
                <a:gd name="T9" fmla="*/ 1432 h 2831"/>
                <a:gd name="T10" fmla="*/ 49 w 1556"/>
                <a:gd name="T11" fmla="*/ 2599 h 2831"/>
                <a:gd name="T12" fmla="*/ 0 w 1556"/>
                <a:gd name="T13" fmla="*/ 2732 h 2831"/>
                <a:gd name="T14" fmla="*/ 141 w 1556"/>
                <a:gd name="T15" fmla="*/ 2831 h 2831"/>
                <a:gd name="T16" fmla="*/ 455 w 1556"/>
                <a:gd name="T17" fmla="*/ 2831 h 2831"/>
                <a:gd name="T18" fmla="*/ 703 w 1556"/>
                <a:gd name="T19" fmla="*/ 2707 h 2831"/>
                <a:gd name="T20" fmla="*/ 1440 w 1556"/>
                <a:gd name="T21" fmla="*/ 1713 h 2831"/>
                <a:gd name="T22" fmla="*/ 1556 w 1556"/>
                <a:gd name="T23" fmla="*/ 1424 h 2831"/>
                <a:gd name="T24" fmla="*/ 1440 w 1556"/>
                <a:gd name="T25" fmla="*/ 1109 h 2831"/>
                <a:gd name="T26" fmla="*/ 728 w 1556"/>
                <a:gd name="T27" fmla="*/ 116 h 2831"/>
                <a:gd name="T28" fmla="*/ 480 w 1556"/>
                <a:gd name="T29" fmla="*/ 0 h 2831"/>
                <a:gd name="T30" fmla="*/ 198 w 1556"/>
                <a:gd name="T31" fmla="*/ 0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6" h="2831">
                  <a:moveTo>
                    <a:pt x="198" y="0"/>
                  </a:moveTo>
                  <a:cubicBezTo>
                    <a:pt x="99" y="0"/>
                    <a:pt x="49" y="33"/>
                    <a:pt x="49" y="108"/>
                  </a:cubicBezTo>
                  <a:cubicBezTo>
                    <a:pt x="49" y="132"/>
                    <a:pt x="74" y="174"/>
                    <a:pt x="116" y="240"/>
                  </a:cubicBezTo>
                  <a:cubicBezTo>
                    <a:pt x="910" y="1366"/>
                    <a:pt x="910" y="1366"/>
                    <a:pt x="910" y="1366"/>
                  </a:cubicBezTo>
                  <a:cubicBezTo>
                    <a:pt x="935" y="1399"/>
                    <a:pt x="927" y="1407"/>
                    <a:pt x="910" y="1432"/>
                  </a:cubicBezTo>
                  <a:cubicBezTo>
                    <a:pt x="49" y="2599"/>
                    <a:pt x="49" y="2599"/>
                    <a:pt x="49" y="2599"/>
                  </a:cubicBezTo>
                  <a:cubicBezTo>
                    <a:pt x="8" y="2649"/>
                    <a:pt x="0" y="2690"/>
                    <a:pt x="0" y="2732"/>
                  </a:cubicBezTo>
                  <a:cubicBezTo>
                    <a:pt x="0" y="2789"/>
                    <a:pt x="41" y="2831"/>
                    <a:pt x="141" y="2831"/>
                  </a:cubicBezTo>
                  <a:cubicBezTo>
                    <a:pt x="455" y="2831"/>
                    <a:pt x="455" y="2831"/>
                    <a:pt x="455" y="2831"/>
                  </a:cubicBezTo>
                  <a:cubicBezTo>
                    <a:pt x="596" y="2831"/>
                    <a:pt x="637" y="2798"/>
                    <a:pt x="703" y="2707"/>
                  </a:cubicBezTo>
                  <a:cubicBezTo>
                    <a:pt x="1440" y="1713"/>
                    <a:pt x="1440" y="1713"/>
                    <a:pt x="1440" y="1713"/>
                  </a:cubicBezTo>
                  <a:cubicBezTo>
                    <a:pt x="1523" y="1606"/>
                    <a:pt x="1556" y="1531"/>
                    <a:pt x="1556" y="1424"/>
                  </a:cubicBezTo>
                  <a:cubicBezTo>
                    <a:pt x="1556" y="1300"/>
                    <a:pt x="1539" y="1250"/>
                    <a:pt x="1440" y="1109"/>
                  </a:cubicBezTo>
                  <a:cubicBezTo>
                    <a:pt x="728" y="116"/>
                    <a:pt x="728" y="116"/>
                    <a:pt x="728" y="116"/>
                  </a:cubicBezTo>
                  <a:cubicBezTo>
                    <a:pt x="654" y="17"/>
                    <a:pt x="596" y="0"/>
                    <a:pt x="480" y="0"/>
                  </a:cubicBezTo>
                  <a:lnTo>
                    <a:pt x="1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noAutofit/>
            </a:bodyPr>
            <a:lstStyle/>
            <a:p>
              <a:endParaRPr lang="de-DE">
                <a:solidFill>
                  <a:srgbClr val="000000"/>
                </a:solidFill>
              </a:endParaRPr>
            </a:p>
          </p:txBody>
        </p:sp>
      </p:grpSp>
      <p:pic>
        <p:nvPicPr>
          <p:cNvPr id="32" name="Grafik 31">
            <a:extLst>
              <a:ext uri="{FF2B5EF4-FFF2-40B4-BE49-F238E27FC236}">
                <a16:creationId xmlns:a16="http://schemas.microsoft.com/office/drawing/2014/main" id="{8597BA90-C19F-4069-A585-9921D1A1E64A}"/>
              </a:ext>
            </a:extLst>
          </p:cNvPr>
          <p:cNvPicPr>
            <a:picLocks noChangeAspect="1"/>
          </p:cNvPicPr>
          <p:nvPr/>
        </p:nvPicPr>
        <p:blipFill>
          <a:blip r:embed="rId106" cstate="hqprint">
            <a:extLst>
              <a:ext uri="{28A0092B-C50C-407E-A947-70E740481C1C}">
                <a14:useLocalDpi xmlns:a14="http://schemas.microsoft.com/office/drawing/2010/main" val="0"/>
              </a:ext>
            </a:extLst>
          </a:blip>
          <a:stretch>
            <a:fillRect/>
          </a:stretch>
        </p:blipFill>
        <p:spPr bwMode="gray">
          <a:xfrm>
            <a:off x="344488" y="6519101"/>
            <a:ext cx="399600" cy="139000"/>
          </a:xfrm>
          <a:prstGeom prst="rect">
            <a:avLst/>
          </a:prstGeom>
        </p:spPr>
      </p:pic>
    </p:spTree>
    <p:extLst>
      <p:ext uri="{BB962C8B-B14F-4D97-AF65-F5344CB8AC3E}">
        <p14:creationId xmlns:p14="http://schemas.microsoft.com/office/powerpoint/2010/main" val="736964588"/>
      </p:ext>
    </p:extLst>
  </p:cSld>
  <p:clrMap bg1="lt1" tx1="dk1" bg2="lt2" tx2="dk2" accent1="accent1" accent2="accent2" accent3="accent3" accent4="accent4" accent5="accent5" accent6="accent6" hlink="hlink" folHlink="folHlink"/>
  <p:sldLayoutIdLst>
    <p:sldLayoutId id="2147486221" r:id="rId1"/>
    <p:sldLayoutId id="2147486222" r:id="rId2"/>
    <p:sldLayoutId id="2147486223" r:id="rId3"/>
    <p:sldLayoutId id="2147486224" r:id="rId4"/>
    <p:sldLayoutId id="2147486225" r:id="rId5"/>
    <p:sldLayoutId id="2147486226" r:id="rId6"/>
    <p:sldLayoutId id="2147486227" r:id="rId7"/>
    <p:sldLayoutId id="2147486228" r:id="rId8"/>
    <p:sldLayoutId id="2147486229" r:id="rId9"/>
    <p:sldLayoutId id="2147486230" r:id="rId10"/>
    <p:sldLayoutId id="2147486231" r:id="rId11"/>
    <p:sldLayoutId id="2147486232" r:id="rId12"/>
    <p:sldLayoutId id="2147486233" r:id="rId13"/>
    <p:sldLayoutId id="2147486234" r:id="rId14"/>
    <p:sldLayoutId id="2147486235" r:id="rId15"/>
    <p:sldLayoutId id="2147486236" r:id="rId16"/>
    <p:sldLayoutId id="2147486237" r:id="rId17"/>
    <p:sldLayoutId id="2147486238" r:id="rId18"/>
    <p:sldLayoutId id="2147486239" r:id="rId19"/>
    <p:sldLayoutId id="2147486240" r:id="rId20"/>
    <p:sldLayoutId id="2147486241" r:id="rId21"/>
    <p:sldLayoutId id="2147486242" r:id="rId22"/>
    <p:sldLayoutId id="2147486243" r:id="rId23"/>
    <p:sldLayoutId id="2147486269" r:id="rId24"/>
    <p:sldLayoutId id="2147486270" r:id="rId25"/>
    <p:sldLayoutId id="2147486271" r:id="rId26"/>
    <p:sldLayoutId id="2147486272" r:id="rId27"/>
    <p:sldLayoutId id="2147486273" r:id="rId28"/>
    <p:sldLayoutId id="2147486274" r:id="rId29"/>
    <p:sldLayoutId id="2147486275" r:id="rId30"/>
    <p:sldLayoutId id="2147486276" r:id="rId31"/>
    <p:sldLayoutId id="2147486277" r:id="rId32"/>
    <p:sldLayoutId id="2147486278" r:id="rId33"/>
    <p:sldLayoutId id="2147486279" r:id="rId34"/>
    <p:sldLayoutId id="2147486280" r:id="rId35"/>
    <p:sldLayoutId id="2147486281" r:id="rId36"/>
    <p:sldLayoutId id="2147486282" r:id="rId37"/>
    <p:sldLayoutId id="2147486306" r:id="rId38"/>
    <p:sldLayoutId id="2147486307" r:id="rId39"/>
    <p:sldLayoutId id="2147486308" r:id="rId40"/>
    <p:sldLayoutId id="2147486364" r:id="rId41"/>
    <p:sldLayoutId id="2147486365" r:id="rId42"/>
    <p:sldLayoutId id="2147486366" r:id="rId43"/>
    <p:sldLayoutId id="2147486367" r:id="rId44"/>
    <p:sldLayoutId id="2147486368" r:id="rId45"/>
    <p:sldLayoutId id="2147486369" r:id="rId46"/>
    <p:sldLayoutId id="2147486370" r:id="rId47"/>
    <p:sldLayoutId id="2147486371" r:id="rId48"/>
    <p:sldLayoutId id="2147486372" r:id="rId49"/>
    <p:sldLayoutId id="2147486373" r:id="rId50"/>
    <p:sldLayoutId id="2147486374" r:id="rId51"/>
    <p:sldLayoutId id="2147486375" r:id="rId52"/>
    <p:sldLayoutId id="2147486376" r:id="rId53"/>
    <p:sldLayoutId id="2147486377" r:id="rId54"/>
    <p:sldLayoutId id="2147486378" r:id="rId55"/>
    <p:sldLayoutId id="2147486379" r:id="rId56"/>
    <p:sldLayoutId id="2147486380" r:id="rId57"/>
    <p:sldLayoutId id="2147486381" r:id="rId58"/>
    <p:sldLayoutId id="2147486382" r:id="rId59"/>
    <p:sldLayoutId id="2147486383" r:id="rId60"/>
    <p:sldLayoutId id="2147486384" r:id="rId61"/>
    <p:sldLayoutId id="2147486387" r:id="rId62"/>
    <p:sldLayoutId id="2147486388" r:id="rId63"/>
    <p:sldLayoutId id="2147486389" r:id="rId64"/>
    <p:sldLayoutId id="2147486390" r:id="rId65"/>
    <p:sldLayoutId id="2147486391" r:id="rId66"/>
    <p:sldLayoutId id="2147486392" r:id="rId67"/>
    <p:sldLayoutId id="2147486393" r:id="rId68"/>
    <p:sldLayoutId id="2147486394" r:id="rId69"/>
    <p:sldLayoutId id="2147486395" r:id="rId70"/>
    <p:sldLayoutId id="2147486396" r:id="rId71"/>
    <p:sldLayoutId id="2147486397" r:id="rId72"/>
    <p:sldLayoutId id="2147486398" r:id="rId73"/>
    <p:sldLayoutId id="2147486399" r:id="rId74"/>
    <p:sldLayoutId id="2147486400" r:id="rId75"/>
    <p:sldLayoutId id="2147486401" r:id="rId76"/>
    <p:sldLayoutId id="2147486402" r:id="rId77"/>
    <p:sldLayoutId id="2147486403" r:id="rId78"/>
    <p:sldLayoutId id="2147486404" r:id="rId79"/>
    <p:sldLayoutId id="2147486405" r:id="rId80"/>
    <p:sldLayoutId id="2147486406" r:id="rId81"/>
    <p:sldLayoutId id="2147486407" r:id="rId82"/>
    <p:sldLayoutId id="2147486409" r:id="rId83"/>
    <p:sldLayoutId id="2147486435" r:id="rId84"/>
    <p:sldLayoutId id="2147486436" r:id="rId85"/>
    <p:sldLayoutId id="2147486437" r:id="rId86"/>
    <p:sldLayoutId id="2147486438" r:id="rId87"/>
    <p:sldLayoutId id="2147486439" r:id="rId88"/>
    <p:sldLayoutId id="2147486440" r:id="rId89"/>
    <p:sldLayoutId id="2147486441" r:id="rId90"/>
    <p:sldLayoutId id="2147486442" r:id="rId91"/>
    <p:sldLayoutId id="2147486443" r:id="rId92"/>
    <p:sldLayoutId id="2147486444" r:id="rId93"/>
    <p:sldLayoutId id="2147486445" r:id="rId94"/>
    <p:sldLayoutId id="2147486446" r:id="rId95"/>
    <p:sldLayoutId id="2147486447" r:id="rId96"/>
    <p:sldLayoutId id="2147486448" r:id="rId97"/>
    <p:sldLayoutId id="2147486449" r:id="rId98"/>
    <p:sldLayoutId id="2147486450" r:id="rId99"/>
    <p:sldLayoutId id="2147486451" r:id="rId100"/>
    <p:sldLayoutId id="2147486452" r:id="rId101"/>
    <p:sldLayoutId id="2147486453" r:id="rId102"/>
    <p:sldLayoutId id="2147486454" r:id="rId103"/>
    <p:sldLayoutId id="2147486455" r:id="rId104"/>
  </p:sldLayoutIdLst>
  <p:hf sldNum="0" hdr="0" dt="0"/>
  <p:txStyles>
    <p:titleStyle>
      <a:lvl1pPr marL="0" indent="370800" algn="l" defTabSz="914400" rtl="0" eaLnBrk="1" latinLnBrk="0" hangingPunct="1">
        <a:lnSpc>
          <a:spcPct val="95000"/>
        </a:lnSpc>
        <a:spcBef>
          <a:spcPct val="0"/>
        </a:spcBef>
        <a:buNone/>
        <a:defRPr sz="2400" kern="1200">
          <a:solidFill>
            <a:schemeClr val="accent1"/>
          </a:solidFill>
          <a:latin typeface="+mj-lt"/>
          <a:ea typeface="+mj-ea"/>
          <a:cs typeface="+mj-cs"/>
        </a:defRPr>
      </a:lvl1pPr>
    </p:titleStyle>
    <p:bodyStyle>
      <a:lvl1pPr marL="180975" indent="-180975" algn="l" defTabSz="914400" rtl="0" eaLnBrk="1" latinLnBrk="0" hangingPunct="1">
        <a:lnSpc>
          <a:spcPct val="100000"/>
        </a:lnSpc>
        <a:spcBef>
          <a:spcPts val="500"/>
        </a:spcBef>
        <a:buSzPct val="110000"/>
        <a:buFont typeface="Symbol" panose="05050102010706020507" pitchFamily="18" charset="2"/>
        <a:buChar char="-"/>
        <a:defRPr sz="1400" kern="1200">
          <a:solidFill>
            <a:schemeClr val="tx1"/>
          </a:solidFill>
          <a:latin typeface="+mn-lt"/>
          <a:ea typeface="+mn-ea"/>
          <a:cs typeface="+mn-cs"/>
        </a:defRPr>
      </a:lvl1pPr>
      <a:lvl2pPr marL="358775" indent="-176213" algn="l" defTabSz="914400" rtl="0" eaLnBrk="1" latinLnBrk="0" hangingPunct="1">
        <a:lnSpc>
          <a:spcPct val="100000"/>
        </a:lnSpc>
        <a:spcBef>
          <a:spcPts val="500"/>
        </a:spcBef>
        <a:buSzPct val="110000"/>
        <a:buFont typeface="Symbol" panose="05050102010706020507" pitchFamily="18" charset="2"/>
        <a:buChar char="-"/>
        <a:tabLst/>
        <a:defRPr sz="1400" kern="1200">
          <a:solidFill>
            <a:schemeClr val="tx1"/>
          </a:solidFill>
          <a:latin typeface="+mn-lt"/>
          <a:ea typeface="+mn-ea"/>
          <a:cs typeface="+mn-cs"/>
        </a:defRPr>
      </a:lvl2pPr>
      <a:lvl3pPr marL="541338" indent="-182563" algn="l" defTabSz="914400" rtl="0" eaLnBrk="1" latinLnBrk="0" hangingPunct="1">
        <a:lnSpc>
          <a:spcPct val="100000"/>
        </a:lnSpc>
        <a:spcBef>
          <a:spcPts val="500"/>
        </a:spcBef>
        <a:buSzPct val="110000"/>
        <a:buFont typeface="Symbol" panose="05050102010706020507" pitchFamily="18" charset="2"/>
        <a:buChar char="-"/>
        <a:defRPr sz="1400" kern="1200">
          <a:solidFill>
            <a:schemeClr val="tx1"/>
          </a:solidFill>
          <a:latin typeface="+mn-lt"/>
          <a:ea typeface="+mn-ea"/>
          <a:cs typeface="+mn-cs"/>
        </a:defRPr>
      </a:lvl3pPr>
      <a:lvl4pPr marL="715963" indent="-174625" algn="l" defTabSz="914400" rtl="0" eaLnBrk="1" latinLnBrk="0" hangingPunct="1">
        <a:lnSpc>
          <a:spcPct val="100000"/>
        </a:lnSpc>
        <a:spcBef>
          <a:spcPts val="500"/>
        </a:spcBef>
        <a:buSzPct val="110000"/>
        <a:buFont typeface="Symbol" panose="05050102010706020507" pitchFamily="18" charset="2"/>
        <a:buChar char="-"/>
        <a:defRPr sz="1400" kern="1200">
          <a:solidFill>
            <a:schemeClr val="tx1"/>
          </a:solidFill>
          <a:latin typeface="+mn-lt"/>
          <a:ea typeface="+mn-ea"/>
          <a:cs typeface="+mn-cs"/>
        </a:defRPr>
      </a:lvl4pPr>
      <a:lvl5pPr marL="898525" indent="-182563" algn="l" defTabSz="914400" rtl="0" eaLnBrk="1" latinLnBrk="0" hangingPunct="1">
        <a:lnSpc>
          <a:spcPct val="100000"/>
        </a:lnSpc>
        <a:spcBef>
          <a:spcPts val="500"/>
        </a:spcBef>
        <a:buSzPct val="110000"/>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52" userDrawn="1">
          <p15:clr>
            <a:srgbClr val="F26B43"/>
          </p15:clr>
        </p15:guide>
        <p15:guide id="2" pos="3188" userDrawn="1">
          <p15:clr>
            <a:srgbClr val="F26B43"/>
          </p15:clr>
        </p15:guide>
        <p15:guide id="3" pos="4526" userDrawn="1">
          <p15:clr>
            <a:srgbClr val="F26B43"/>
          </p15:clr>
        </p15:guide>
        <p15:guide id="4" pos="4662" userDrawn="1">
          <p15:clr>
            <a:srgbClr val="F26B43"/>
          </p15:clr>
        </p15:guide>
        <p15:guide id="5" pos="1578" userDrawn="1">
          <p15:clr>
            <a:srgbClr val="F26B43"/>
          </p15:clr>
        </p15:guide>
        <p15:guide id="6" pos="1714" userDrawn="1">
          <p15:clr>
            <a:srgbClr val="F26B43"/>
          </p15:clr>
        </p15:guide>
        <p15:guide id="7" pos="217" userDrawn="1">
          <p15:clr>
            <a:srgbClr val="F26B43"/>
          </p15:clr>
        </p15:guide>
        <p15:guide id="8" pos="6023" userDrawn="1">
          <p15:clr>
            <a:srgbClr val="F26B43"/>
          </p15:clr>
        </p15:guide>
        <p15:guide id="9" orient="horz" pos="890" userDrawn="1">
          <p15:clr>
            <a:srgbClr val="F26B43"/>
          </p15:clr>
        </p15:guide>
        <p15:guide id="10" orient="horz" pos="222" userDrawn="1">
          <p15:clr>
            <a:srgbClr val="F26B43"/>
          </p15:clr>
        </p15:guide>
        <p15:guide id="11" orient="horz" pos="399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5678FFC5-4430-43BC-9807-D0C6EB405569}" type="slidenum">
              <a:rPr lang="de-DE" smtClean="0">
                <a:solidFill>
                  <a:srgbClr val="000000"/>
                </a:solidFill>
              </a:rPr>
              <a:pPr/>
              <a:t>1</a:t>
            </a:fld>
            <a:endParaRPr lang="de-DE">
              <a:solidFill>
                <a:srgbClr val="000000"/>
              </a:solidFill>
            </a:endParaRPr>
          </a:p>
        </p:txBody>
      </p:sp>
      <p:sp>
        <p:nvSpPr>
          <p:cNvPr id="7" name="Titel 6"/>
          <p:cNvSpPr>
            <a:spLocks noGrp="1"/>
          </p:cNvSpPr>
          <p:nvPr>
            <p:ph type="title"/>
          </p:nvPr>
        </p:nvSpPr>
        <p:spPr>
          <a:xfrm>
            <a:off x="500402" y="330727"/>
            <a:ext cx="6108782" cy="378000"/>
          </a:xfrm>
        </p:spPr>
        <p:txBody>
          <a:bodyPr/>
          <a:lstStyle/>
          <a:p>
            <a:pPr lvl="0" indent="0"/>
            <a:r>
              <a:rPr lang="en-US" b="1" dirty="0">
                <a:solidFill>
                  <a:srgbClr val="005A8C"/>
                </a:solidFill>
                <a:latin typeface="Calibri" panose="020F0502020204030204" pitchFamily="34" charset="0"/>
                <a:cs typeface="Calibri" panose="020F0502020204030204" pitchFamily="34" charset="0"/>
              </a:rPr>
              <a:t>Making India’s crop insurance more inclusive through technology</a:t>
            </a:r>
            <a:br>
              <a:rPr lang="en-US" b="1" dirty="0">
                <a:solidFill>
                  <a:srgbClr val="005A8C"/>
                </a:solidFill>
                <a:latin typeface="Calibri" panose="020F0502020204030204" pitchFamily="34" charset="0"/>
                <a:cs typeface="Calibri" panose="020F0502020204030204" pitchFamily="34" charset="0"/>
              </a:rPr>
            </a:br>
            <a:br>
              <a:rPr lang="en-US" b="1" dirty="0">
                <a:solidFill>
                  <a:srgbClr val="005A8C"/>
                </a:solidFill>
                <a:latin typeface="Calibri" panose="020F0502020204030204" pitchFamily="34" charset="0"/>
                <a:cs typeface="Calibri" panose="020F0502020204030204" pitchFamily="34" charset="0"/>
              </a:rPr>
            </a:br>
            <a:r>
              <a:rPr lang="en-US" b="1" dirty="0">
                <a:solidFill>
                  <a:srgbClr val="005A8C"/>
                </a:solidFill>
                <a:latin typeface="Calibri" panose="020F0502020204030204" pitchFamily="34" charset="0"/>
                <a:cs typeface="Calibri" panose="020F0502020204030204" pitchFamily="34" charset="0"/>
              </a:rPr>
              <a:t>	</a:t>
            </a:r>
            <a:endParaRPr lang="de-DE" b="1" dirty="0">
              <a:latin typeface="Calibri" panose="020F0502020204030204" pitchFamily="34" charset="0"/>
              <a:cs typeface="Calibri" panose="020F0502020204030204" pitchFamily="34" charset="0"/>
            </a:endParaRPr>
          </a:p>
        </p:txBody>
      </p:sp>
      <p:sp>
        <p:nvSpPr>
          <p:cNvPr id="8" name="Inhaltsplatzhalter 10"/>
          <p:cNvSpPr txBox="1">
            <a:spLocks/>
          </p:cNvSpPr>
          <p:nvPr/>
        </p:nvSpPr>
        <p:spPr>
          <a:xfrm>
            <a:off x="848544" y="1773498"/>
            <a:ext cx="4936788" cy="5039877"/>
          </a:xfrm>
          <a:prstGeom prst="rect">
            <a:avLst/>
          </a:prstGeom>
          <a:solidFill>
            <a:schemeClr val="tx2"/>
          </a:solidFill>
        </p:spPr>
        <p:txBody>
          <a:bodyPr vert="horz" lIns="72000" tIns="0" rIns="0" bIns="0" rtlCol="0">
            <a:noAutofit/>
          </a:bodyPr>
          <a:lstStyle>
            <a:lvl1pPr marL="0" indent="0" algn="l" defTabSz="914400" rtl="0" eaLnBrk="0" fontAlgn="base" latinLnBrk="0" hangingPunct="0">
              <a:lnSpc>
                <a:spcPct val="120000"/>
              </a:lnSpc>
              <a:spcBef>
                <a:spcPts val="600"/>
              </a:spcBef>
              <a:spcAft>
                <a:spcPct val="0"/>
              </a:spcAft>
              <a:buSzPct val="120000"/>
              <a:buFont typeface="Franklin Gothic Book" pitchFamily="34" charset="0"/>
              <a:buNone/>
              <a:defRPr lang="en-US" sz="1600" b="1" kern="1200" dirty="0" smtClean="0">
                <a:solidFill>
                  <a:schemeClr val="tx1"/>
                </a:solidFill>
                <a:latin typeface="+mn-lt"/>
                <a:ea typeface="ＭＳ Ｐゴシック" charset="0"/>
                <a:cs typeface="+mn-cs"/>
              </a:defRPr>
            </a:lvl1pPr>
            <a:lvl2pPr marL="180000" indent="-180000" algn="l" defTabSz="914400" rtl="0" eaLnBrk="0" fontAlgn="base" latinLnBrk="0" hangingPunct="0">
              <a:lnSpc>
                <a:spcPct val="120000"/>
              </a:lnSpc>
              <a:spcBef>
                <a:spcPts val="600"/>
              </a:spcBef>
              <a:spcAft>
                <a:spcPct val="0"/>
              </a:spcAft>
              <a:buSzPct val="120000"/>
              <a:buFont typeface="Arial" panose="020B0604020202020204" pitchFamily="34" charset="0"/>
              <a:buChar char="›"/>
              <a:defRPr lang="en-US" sz="1600" kern="1200" dirty="0" smtClean="0">
                <a:solidFill>
                  <a:schemeClr val="tx1"/>
                </a:solidFill>
                <a:latin typeface="+mn-lt"/>
                <a:ea typeface="ＭＳ Ｐゴシック" charset="0"/>
                <a:cs typeface="+mn-cs"/>
              </a:defRPr>
            </a:lvl2pPr>
            <a:lvl3pPr marL="538163" indent="-180000" algn="l" defTabSz="914400" rtl="0" eaLnBrk="0" fontAlgn="base" latinLnBrk="0" hangingPunct="0">
              <a:lnSpc>
                <a:spcPct val="120000"/>
              </a:lnSpc>
              <a:spcBef>
                <a:spcPts val="600"/>
              </a:spcBef>
              <a:spcAft>
                <a:spcPct val="0"/>
              </a:spcAft>
              <a:buSzPct val="120000"/>
              <a:buFont typeface="Arial" panose="020B0604020202020204" pitchFamily="34" charset="0"/>
              <a:buChar char="›"/>
              <a:defRPr lang="en-US" sz="1600" kern="1200" dirty="0" smtClean="0">
                <a:solidFill>
                  <a:schemeClr val="tx1"/>
                </a:solidFill>
                <a:latin typeface="+mn-lt"/>
                <a:ea typeface="ＭＳ Ｐゴシック" charset="0"/>
                <a:cs typeface="+mn-cs"/>
              </a:defRPr>
            </a:lvl3pPr>
            <a:lvl4pPr marL="180000" indent="-180000" algn="l" defTabSz="914400" rtl="0" eaLnBrk="0" fontAlgn="base" latinLnBrk="0" hangingPunct="0">
              <a:lnSpc>
                <a:spcPct val="110000"/>
              </a:lnSpc>
              <a:spcBef>
                <a:spcPts val="600"/>
              </a:spcBef>
              <a:spcAft>
                <a:spcPct val="0"/>
              </a:spcAft>
              <a:buSzPct val="120000"/>
              <a:buFont typeface="Arial" panose="020B0604020202020204" pitchFamily="34" charset="0"/>
              <a:buChar char="›"/>
              <a:defRPr lang="en-US" sz="1400" kern="1200" baseline="0" dirty="0" smtClean="0">
                <a:solidFill>
                  <a:schemeClr val="tx1"/>
                </a:solidFill>
                <a:latin typeface="+mn-lt"/>
                <a:ea typeface="ＭＳ Ｐゴシック" charset="0"/>
                <a:cs typeface="+mn-cs"/>
              </a:defRPr>
            </a:lvl4pPr>
            <a:lvl5pPr marL="538163" indent="-180000" algn="l" defTabSz="914400" rtl="0" eaLnBrk="0" fontAlgn="base" latinLnBrk="0" hangingPunct="0">
              <a:lnSpc>
                <a:spcPct val="110000"/>
              </a:lnSpc>
              <a:spcBef>
                <a:spcPts val="600"/>
              </a:spcBef>
              <a:spcAft>
                <a:spcPct val="0"/>
              </a:spcAft>
              <a:buSzPct val="120000"/>
              <a:buFont typeface="Arial" panose="020B0604020202020204" pitchFamily="34" charset="0"/>
              <a:buChar char="›"/>
              <a:defRPr lang="de-DE" sz="1400" kern="1200" baseline="0" dirty="0">
                <a:solidFill>
                  <a:schemeClr val="tx1"/>
                </a:solidFill>
                <a:latin typeface="+mn-lt"/>
                <a:ea typeface="ＭＳ Ｐゴシック" charset="0"/>
                <a:cs typeface="+mn-cs"/>
              </a:defRPr>
            </a:lvl5pPr>
            <a:lvl6pPr marL="180000" indent="-180000" algn="l" defTabSz="914400" rtl="0" eaLnBrk="1" latinLnBrk="0" hangingPunct="1">
              <a:lnSpc>
                <a:spcPct val="110000"/>
              </a:lnSpc>
              <a:spcBef>
                <a:spcPts val="400"/>
              </a:spcBef>
              <a:buFont typeface="Arial" panose="020B0604020202020204" pitchFamily="34" charset="0"/>
              <a:buChar char="›"/>
              <a:defRPr sz="1200" kern="1200">
                <a:solidFill>
                  <a:schemeClr val="tx1"/>
                </a:solidFill>
                <a:latin typeface="+mn-lt"/>
                <a:ea typeface="+mn-ea"/>
                <a:cs typeface="+mn-cs"/>
              </a:defRPr>
            </a:lvl6pPr>
            <a:lvl7pPr marL="538163" indent="-180000" algn="l" defTabSz="914400" rtl="0" eaLnBrk="1" latinLnBrk="0" hangingPunct="1">
              <a:lnSpc>
                <a:spcPct val="110000"/>
              </a:lnSpc>
              <a:spcBef>
                <a:spcPts val="400"/>
              </a:spcBef>
              <a:buFont typeface="Arial" panose="020B0604020202020204" pitchFamily="34" charset="0"/>
              <a:buChar char="›"/>
              <a:defRPr sz="1200" kern="1200">
                <a:solidFill>
                  <a:schemeClr val="tx1"/>
                </a:solidFill>
                <a:latin typeface="+mn-lt"/>
                <a:ea typeface="+mn-ea"/>
                <a:cs typeface="+mn-cs"/>
              </a:defRPr>
            </a:lvl7pPr>
            <a:lvl8pPr marL="180000" indent="-180000"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8pPr>
            <a:lvl9pPr marL="540000" indent="-180000"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9pPr>
          </a:lstStyle>
          <a:p>
            <a:pPr algn="just">
              <a:defRPr/>
            </a:pPr>
            <a:r>
              <a:rPr sz="1400" dirty="0">
                <a:solidFill>
                  <a:srgbClr val="000000"/>
                </a:solidFill>
                <a:latin typeface="Calibri" panose="020F0502020204030204" pitchFamily="34" charset="0"/>
                <a:cs typeface="Calibri" panose="020F0502020204030204" pitchFamily="34" charset="0"/>
              </a:rPr>
              <a:t>Objective of the study:</a:t>
            </a:r>
          </a:p>
          <a:p>
            <a:pPr algn="just">
              <a:lnSpc>
                <a:spcPct val="100000"/>
              </a:lnSpc>
              <a:defRPr/>
            </a:pPr>
            <a:r>
              <a:rPr lang="en-US" sz="1100" b="0" dirty="0">
                <a:solidFill>
                  <a:srgbClr val="000000"/>
                </a:solidFill>
                <a:latin typeface="Calibri" panose="020F0502020204030204" pitchFamily="34" charset="0"/>
                <a:cs typeface="Calibri" panose="020F0502020204030204" pitchFamily="34" charset="0"/>
              </a:rPr>
              <a:t>The Pradhan Mantri </a:t>
            </a:r>
            <a:r>
              <a:rPr lang="en-US" sz="1100" b="0" dirty="0" err="1">
                <a:solidFill>
                  <a:srgbClr val="000000"/>
                </a:solidFill>
                <a:latin typeface="Calibri" panose="020F0502020204030204" pitchFamily="34" charset="0"/>
                <a:cs typeface="Calibri" panose="020F0502020204030204" pitchFamily="34" charset="0"/>
              </a:rPr>
              <a:t>Fasal</a:t>
            </a:r>
            <a:r>
              <a:rPr lang="en-US" sz="1100" b="0" dirty="0">
                <a:solidFill>
                  <a:srgbClr val="000000"/>
                </a:solidFill>
                <a:latin typeface="Calibri" panose="020F0502020204030204" pitchFamily="34" charset="0"/>
                <a:cs typeface="Calibri" panose="020F0502020204030204" pitchFamily="34" charset="0"/>
              </a:rPr>
              <a:t> </a:t>
            </a:r>
            <a:r>
              <a:rPr lang="en-US" sz="1100" b="0" dirty="0" err="1">
                <a:solidFill>
                  <a:srgbClr val="000000"/>
                </a:solidFill>
                <a:latin typeface="Calibri" panose="020F0502020204030204" pitchFamily="34" charset="0"/>
                <a:cs typeface="Calibri" panose="020F0502020204030204" pitchFamily="34" charset="0"/>
              </a:rPr>
              <a:t>Bima</a:t>
            </a:r>
            <a:r>
              <a:rPr lang="en-US" sz="1100" b="0" dirty="0">
                <a:solidFill>
                  <a:srgbClr val="000000"/>
                </a:solidFill>
                <a:latin typeface="Calibri" panose="020F0502020204030204" pitchFamily="34" charset="0"/>
                <a:cs typeface="Calibri" panose="020F0502020204030204" pitchFamily="34" charset="0"/>
              </a:rPr>
              <a:t> </a:t>
            </a:r>
            <a:r>
              <a:rPr lang="en-US" sz="1100" b="0" dirty="0" err="1">
                <a:solidFill>
                  <a:srgbClr val="000000"/>
                </a:solidFill>
                <a:latin typeface="Calibri" panose="020F0502020204030204" pitchFamily="34" charset="0"/>
                <a:cs typeface="Calibri" panose="020F0502020204030204" pitchFamily="34" charset="0"/>
              </a:rPr>
              <a:t>Yojna</a:t>
            </a:r>
            <a:r>
              <a:rPr lang="en-US" sz="1100" b="0" dirty="0">
                <a:solidFill>
                  <a:srgbClr val="000000"/>
                </a:solidFill>
                <a:latin typeface="Calibri" panose="020F0502020204030204" pitchFamily="34" charset="0"/>
                <a:cs typeface="Calibri" panose="020F0502020204030204" pitchFamily="34" charset="0"/>
              </a:rPr>
              <a:t> (PMFBY) is an Indian crop insurance program. Since it’s  launch in 2016, it has faced several challenges related to claim settlement and loss assessment among others. The study set out to test if technology-driven interventions could help in making PMFBY more inclusive and enhancing the outcomes for farmers. In particular it sought to evaluate the effectiveness of:</a:t>
            </a:r>
          </a:p>
          <a:p>
            <a:pPr marL="171450" indent="-171450" algn="just">
              <a:lnSpc>
                <a:spcPct val="100000"/>
              </a:lnSpc>
              <a:buFont typeface="Arial" panose="020B0604020202020204" pitchFamily="34" charset="0"/>
              <a:buChar char="•"/>
              <a:defRPr/>
            </a:pPr>
            <a:r>
              <a:rPr lang="en-US" sz="1100" b="0" dirty="0">
                <a:solidFill>
                  <a:srgbClr val="000000"/>
                </a:solidFill>
                <a:latin typeface="Calibri" panose="020F0502020204030204" pitchFamily="34" charset="0"/>
                <a:cs typeface="Calibri" panose="020F0502020204030204" pitchFamily="34" charset="0"/>
              </a:rPr>
              <a:t>Mobile phone-based outreach in Improving financial awareness and literacy among farmers in order to promote PMFBY uptake and acquaint them of potential claims.</a:t>
            </a:r>
          </a:p>
          <a:p>
            <a:pPr marL="171450" indent="-171450" algn="just">
              <a:lnSpc>
                <a:spcPct val="100000"/>
              </a:lnSpc>
              <a:buFont typeface="Arial" panose="020B0604020202020204" pitchFamily="34" charset="0"/>
              <a:buChar char="•"/>
              <a:defRPr/>
            </a:pPr>
            <a:r>
              <a:rPr lang="en-US" sz="1100" b="0" dirty="0">
                <a:solidFill>
                  <a:srgbClr val="000000"/>
                </a:solidFill>
                <a:latin typeface="Calibri" panose="020F0502020204030204" pitchFamily="34" charset="0"/>
                <a:cs typeface="Calibri" panose="020F0502020204030204" pitchFamily="34" charset="0"/>
              </a:rPr>
              <a:t>Remote sensing-based satellite data in enhance access to insurance payouts under the Prevented Sowing and Mid-Season Calamities payment stipulations of PMFBY. </a:t>
            </a:r>
            <a:endParaRPr lang="de-DE" sz="1100" b="0" dirty="0">
              <a:solidFill>
                <a:srgbClr val="000000"/>
              </a:solidFill>
              <a:latin typeface="Calibri" panose="020F0502020204030204" pitchFamily="34" charset="0"/>
              <a:cs typeface="Calibri" panose="020F0502020204030204" pitchFamily="34" charset="0"/>
            </a:endParaRPr>
          </a:p>
          <a:p>
            <a:pPr algn="just">
              <a:defRPr/>
            </a:pPr>
            <a:r>
              <a:rPr sz="1400" dirty="0">
                <a:solidFill>
                  <a:srgbClr val="000000"/>
                </a:solidFill>
                <a:latin typeface="Calibri" panose="020F0502020204030204" pitchFamily="34" charset="0"/>
                <a:cs typeface="Calibri" panose="020F0502020204030204" pitchFamily="34" charset="0"/>
              </a:rPr>
              <a:t>Main results</a:t>
            </a:r>
            <a:r>
              <a:rPr lang="en-GB" sz="1400" dirty="0">
                <a:solidFill>
                  <a:srgbClr val="000000"/>
                </a:solidFill>
                <a:latin typeface="Calibri" panose="020F0502020204030204" pitchFamily="34" charset="0"/>
                <a:cs typeface="Calibri" panose="020F0502020204030204" pitchFamily="34" charset="0"/>
              </a:rPr>
              <a:t>:</a:t>
            </a:r>
          </a:p>
          <a:p>
            <a:pPr marL="171450" indent="-171450" algn="just">
              <a:lnSpc>
                <a:spcPct val="100000"/>
              </a:lnSpc>
              <a:buFont typeface="Arial" panose="020B0604020202020204" pitchFamily="34" charset="0"/>
              <a:buChar char="•"/>
              <a:defRPr/>
            </a:pPr>
            <a:r>
              <a:rPr lang="en-US" sz="1100" b="0" dirty="0">
                <a:solidFill>
                  <a:srgbClr val="000000"/>
                </a:solidFill>
                <a:latin typeface="Calibri" panose="020F0502020204030204" pitchFamily="34" charset="0"/>
                <a:cs typeface="Calibri" panose="020F0502020204030204" pitchFamily="34" charset="0"/>
              </a:rPr>
              <a:t>The information and awareness gap about PMFBY could be bridged through mobile phone-based outreach. There was no conclusive evidence that the intervention particularly influenced PMFBY adoption given the small sample size and the increased adoption rates among both treatment and control groups of farmers. We believe further research with a larger sample and over a longer time period is merited, along with further investigation of other factors such as logistical and financial barriers. </a:t>
            </a:r>
          </a:p>
          <a:p>
            <a:pPr marL="171450" indent="-171450" algn="just">
              <a:lnSpc>
                <a:spcPct val="100000"/>
              </a:lnSpc>
              <a:buFont typeface="Arial" panose="020B0604020202020204" pitchFamily="34" charset="0"/>
              <a:buChar char="•"/>
              <a:defRPr/>
            </a:pPr>
            <a:r>
              <a:rPr lang="en-US" sz="1100" b="0" dirty="0">
                <a:solidFill>
                  <a:srgbClr val="000000"/>
                </a:solidFill>
                <a:latin typeface="Calibri" panose="020F0502020204030204" pitchFamily="34" charset="0"/>
                <a:cs typeface="Calibri" panose="020F0502020204030204" pitchFamily="34" charset="0"/>
              </a:rPr>
              <a:t>Remote sensing data covering key moments of crop phenology is appropriate for tracking agricultural activity, and crop loss and stress relevant for PMFBY. The continuous engagement with the insurance companies throughout the project revealed their interest to deploy remote sensing data for loss detection and assessment. Actual take-up will be influenced also by other factors, including the PMFBY’s design. Finding use cases outside a strictly regulated and complex scheme like PMFBY might be a more viable approach. </a:t>
            </a:r>
          </a:p>
        </p:txBody>
      </p:sp>
      <p:graphicFrame>
        <p:nvGraphicFramePr>
          <p:cNvPr id="9" name="Tabelle 8"/>
          <p:cNvGraphicFramePr>
            <a:graphicFrameLocks noGrp="1"/>
          </p:cNvGraphicFramePr>
          <p:nvPr>
            <p:extLst>
              <p:ext uri="{D42A27DB-BD31-4B8C-83A1-F6EECF244321}">
                <p14:modId xmlns:p14="http://schemas.microsoft.com/office/powerpoint/2010/main" val="4064848633"/>
              </p:ext>
            </p:extLst>
          </p:nvPr>
        </p:nvGraphicFramePr>
        <p:xfrm>
          <a:off x="5889104" y="1773500"/>
          <a:ext cx="3772108" cy="2646812"/>
        </p:xfrm>
        <a:graphic>
          <a:graphicData uri="http://schemas.openxmlformats.org/drawingml/2006/table">
            <a:tbl>
              <a:tblPr firstRow="1" firstCol="1" lastRow="1" lastCol="1" bandRow="1" bandCol="1"/>
              <a:tblGrid>
                <a:gridCol w="1224136">
                  <a:extLst>
                    <a:ext uri="{9D8B030D-6E8A-4147-A177-3AD203B41FA5}">
                      <a16:colId xmlns:a16="http://schemas.microsoft.com/office/drawing/2014/main" val="20000"/>
                    </a:ext>
                  </a:extLst>
                </a:gridCol>
                <a:gridCol w="2547972">
                  <a:extLst>
                    <a:ext uri="{9D8B030D-6E8A-4147-A177-3AD203B41FA5}">
                      <a16:colId xmlns:a16="http://schemas.microsoft.com/office/drawing/2014/main" val="20001"/>
                    </a:ext>
                  </a:extLst>
                </a:gridCol>
              </a:tblGrid>
              <a:tr h="481164">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a:lnSpc>
                          <a:spcPts val="1250"/>
                        </a:lnSpc>
                        <a:spcBef>
                          <a:spcPts val="0"/>
                        </a:spcBef>
                        <a:spcAft>
                          <a:spcPts val="0"/>
                        </a:spcAft>
                      </a:pPr>
                      <a:r>
                        <a:rPr lang="de-DE" sz="1200" dirty="0">
                          <a:solidFill>
                            <a:srgbClr val="000000"/>
                          </a:solidFill>
                          <a:effectLst/>
                          <a:latin typeface="Calibri" panose="020F0502020204030204" pitchFamily="34" charset="0"/>
                          <a:ea typeface="Times New Roman"/>
                          <a:cs typeface="Calibri" panose="020F0502020204030204" pitchFamily="34" charset="0"/>
                        </a:rPr>
                        <a:t>Project</a:t>
                      </a:r>
                    </a:p>
                  </a:txBody>
                  <a:tcPr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144145">
                        <a:lnSpc>
                          <a:spcPts val="1250"/>
                        </a:lnSpc>
                        <a:spcBef>
                          <a:spcPts val="0"/>
                        </a:spcBef>
                        <a:spcAft>
                          <a:spcPts val="0"/>
                        </a:spcAft>
                      </a:pPr>
                      <a:r>
                        <a:rPr lang="en-US" sz="1200">
                          <a:solidFill>
                            <a:srgbClr val="000000"/>
                          </a:solidFill>
                          <a:effectLst/>
                          <a:latin typeface="Calibri" panose="020F0502020204030204" pitchFamily="34" charset="0"/>
                          <a:ea typeface="Times New Roman"/>
                          <a:cs typeface="Calibri" panose="020F0502020204030204" pitchFamily="34" charset="0"/>
                        </a:rPr>
                        <a:t>Making India’s crop insurance more inclusive through technology</a:t>
                      </a:r>
                      <a:endParaRPr lang="de-DE" sz="1200" dirty="0">
                        <a:solidFill>
                          <a:srgbClr val="000000"/>
                        </a:solidFill>
                        <a:effectLst/>
                        <a:latin typeface="Calibri" panose="020F0502020204030204" pitchFamily="34" charset="0"/>
                        <a:ea typeface="Times New Roman"/>
                        <a:cs typeface="Calibri" panose="020F0502020204030204" pitchFamily="34" charset="0"/>
                      </a:endParaRPr>
                    </a:p>
                  </a:txBody>
                  <a:tcPr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292757">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a:lnSpc>
                          <a:spcPts val="1250"/>
                        </a:lnSpc>
                        <a:spcBef>
                          <a:spcPts val="0"/>
                        </a:spcBef>
                        <a:spcAft>
                          <a:spcPts val="0"/>
                        </a:spcAft>
                      </a:pPr>
                      <a:r>
                        <a:rPr lang="de-DE" sz="1200" dirty="0">
                          <a:solidFill>
                            <a:srgbClr val="000000"/>
                          </a:solidFill>
                          <a:effectLst/>
                          <a:latin typeface="Calibri" panose="020F0502020204030204" pitchFamily="34" charset="0"/>
                          <a:ea typeface="Times New Roman"/>
                          <a:cs typeface="Calibri" panose="020F0502020204030204" pitchFamily="34" charset="0"/>
                        </a:rPr>
                        <a:t>Partners</a:t>
                      </a:r>
                    </a:p>
                  </a:txBody>
                  <a:tcPr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144145">
                        <a:lnSpc>
                          <a:spcPts val="1250"/>
                        </a:lnSpc>
                        <a:spcBef>
                          <a:spcPts val="0"/>
                        </a:spcBef>
                        <a:spcAft>
                          <a:spcPts val="0"/>
                        </a:spcAft>
                      </a:pPr>
                      <a:r>
                        <a:rPr lang="de-DE" sz="1200" dirty="0">
                          <a:solidFill>
                            <a:srgbClr val="000000"/>
                          </a:solidFill>
                          <a:effectLst/>
                          <a:latin typeface="Calibri" panose="020F0502020204030204" pitchFamily="34" charset="0"/>
                          <a:ea typeface="Times New Roman"/>
                          <a:cs typeface="Calibri" panose="020F0502020204030204" pitchFamily="34" charset="0"/>
                        </a:rPr>
                        <a:t>Earth Analytics India, Precision Development, Endeva </a:t>
                      </a:r>
                    </a:p>
                  </a:txBody>
                  <a:tcPr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392656">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a:lnSpc>
                          <a:spcPts val="1250"/>
                        </a:lnSpc>
                        <a:spcBef>
                          <a:spcPts val="0"/>
                        </a:spcBef>
                        <a:spcAft>
                          <a:spcPts val="0"/>
                        </a:spcAft>
                      </a:pPr>
                      <a:r>
                        <a:rPr lang="de-DE" sz="1200" dirty="0">
                          <a:solidFill>
                            <a:srgbClr val="000000"/>
                          </a:solidFill>
                          <a:effectLst/>
                          <a:latin typeface="Calibri" panose="020F0502020204030204" pitchFamily="34" charset="0"/>
                          <a:ea typeface="Times New Roman"/>
                          <a:cs typeface="Calibri" panose="020F0502020204030204" pitchFamily="34" charset="0"/>
                        </a:rPr>
                        <a:t>Region</a:t>
                      </a:r>
                    </a:p>
                  </a:txBody>
                  <a:tcPr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144145">
                        <a:lnSpc>
                          <a:spcPts val="1250"/>
                        </a:lnSpc>
                        <a:spcBef>
                          <a:spcPts val="0"/>
                        </a:spcBef>
                        <a:spcAft>
                          <a:spcPts val="0"/>
                        </a:spcAft>
                      </a:pPr>
                      <a:r>
                        <a:rPr lang="de-DE" sz="1200" dirty="0" err="1">
                          <a:solidFill>
                            <a:srgbClr val="000000"/>
                          </a:solidFill>
                          <a:effectLst/>
                          <a:latin typeface="Calibri" panose="020F0502020204030204" pitchFamily="34" charset="0"/>
                          <a:ea typeface="Times New Roman"/>
                          <a:cs typeface="Calibri" panose="020F0502020204030204" pitchFamily="34" charset="0"/>
                        </a:rPr>
                        <a:t>Bargarh</a:t>
                      </a:r>
                      <a:r>
                        <a:rPr lang="de-DE" sz="1200" dirty="0">
                          <a:solidFill>
                            <a:srgbClr val="000000"/>
                          </a:solidFill>
                          <a:effectLst/>
                          <a:latin typeface="Calibri" panose="020F0502020204030204" pitchFamily="34" charset="0"/>
                          <a:ea typeface="Times New Roman"/>
                          <a:cs typeface="Calibri" panose="020F0502020204030204" pitchFamily="34" charset="0"/>
                        </a:rPr>
                        <a:t> and Sambalpur (</a:t>
                      </a:r>
                      <a:r>
                        <a:rPr lang="de-DE" sz="1200" dirty="0" err="1">
                          <a:solidFill>
                            <a:srgbClr val="000000"/>
                          </a:solidFill>
                          <a:effectLst/>
                          <a:latin typeface="Calibri" panose="020F0502020204030204" pitchFamily="34" charset="0"/>
                          <a:ea typeface="Times New Roman"/>
                          <a:cs typeface="Calibri" panose="020F0502020204030204" pitchFamily="34" charset="0"/>
                        </a:rPr>
                        <a:t>Odisha</a:t>
                      </a:r>
                      <a:r>
                        <a:rPr lang="de-DE" sz="1200" dirty="0">
                          <a:solidFill>
                            <a:srgbClr val="000000"/>
                          </a:solidFill>
                          <a:effectLst/>
                          <a:latin typeface="Calibri" panose="020F0502020204030204" pitchFamily="34" charset="0"/>
                          <a:ea typeface="Times New Roman"/>
                          <a:cs typeface="Calibri" panose="020F0502020204030204" pitchFamily="34" charset="0"/>
                        </a:rPr>
                        <a:t>, India)</a:t>
                      </a:r>
                    </a:p>
                  </a:txBody>
                  <a:tcPr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2"/>
                  </a:ext>
                </a:extLst>
              </a:tr>
              <a:tr h="360040">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a:lnSpc>
                          <a:spcPts val="1250"/>
                        </a:lnSpc>
                        <a:spcBef>
                          <a:spcPts val="0"/>
                        </a:spcBef>
                        <a:spcAft>
                          <a:spcPts val="0"/>
                        </a:spcAft>
                      </a:pPr>
                      <a:r>
                        <a:rPr lang="de-DE" sz="1200" dirty="0">
                          <a:solidFill>
                            <a:srgbClr val="000000"/>
                          </a:solidFill>
                          <a:effectLst/>
                          <a:latin typeface="Calibri" panose="020F0502020204030204" pitchFamily="34" charset="0"/>
                          <a:ea typeface="Times New Roman"/>
                          <a:cs typeface="Calibri" panose="020F0502020204030204" pitchFamily="34" charset="0"/>
                        </a:rPr>
                        <a:t>Main </a:t>
                      </a:r>
                      <a:r>
                        <a:rPr lang="de-DE" sz="1200" dirty="0" err="1">
                          <a:solidFill>
                            <a:srgbClr val="000000"/>
                          </a:solidFill>
                          <a:effectLst/>
                          <a:latin typeface="Calibri" panose="020F0502020204030204" pitchFamily="34" charset="0"/>
                          <a:ea typeface="Times New Roman"/>
                          <a:cs typeface="Calibri" panose="020F0502020204030204" pitchFamily="34" charset="0"/>
                        </a:rPr>
                        <a:t>risks</a:t>
                      </a:r>
                      <a:endParaRPr lang="de-DE" sz="1200" dirty="0">
                        <a:solidFill>
                          <a:srgbClr val="000000"/>
                        </a:solidFill>
                        <a:effectLst/>
                        <a:latin typeface="Calibri" panose="020F0502020204030204" pitchFamily="34" charset="0"/>
                        <a:ea typeface="Times New Roman"/>
                        <a:cs typeface="Calibri" panose="020F0502020204030204" pitchFamily="34" charset="0"/>
                      </a:endParaRPr>
                    </a:p>
                  </a:txBody>
                  <a:tcPr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144145">
                        <a:lnSpc>
                          <a:spcPts val="1250"/>
                        </a:lnSpc>
                        <a:spcBef>
                          <a:spcPts val="0"/>
                        </a:spcBef>
                        <a:spcAft>
                          <a:spcPts val="0"/>
                        </a:spcAft>
                      </a:pPr>
                      <a:r>
                        <a:rPr lang="de-DE" sz="1200" dirty="0" err="1">
                          <a:solidFill>
                            <a:srgbClr val="000000"/>
                          </a:solidFill>
                          <a:effectLst/>
                          <a:latin typeface="Calibri" panose="020F0502020204030204" pitchFamily="34" charset="0"/>
                          <a:ea typeface="Times New Roman"/>
                          <a:cs typeface="Calibri" panose="020F0502020204030204" pitchFamily="34" charset="0"/>
                        </a:rPr>
                        <a:t>Crop</a:t>
                      </a:r>
                      <a:r>
                        <a:rPr lang="de-DE" sz="1200" dirty="0">
                          <a:solidFill>
                            <a:srgbClr val="000000"/>
                          </a:solidFill>
                          <a:effectLst/>
                          <a:latin typeface="Calibri" panose="020F0502020204030204" pitchFamily="34" charset="0"/>
                          <a:ea typeface="Times New Roman"/>
                          <a:cs typeface="Calibri" panose="020F0502020204030204" pitchFamily="34" charset="0"/>
                        </a:rPr>
                        <a:t> </a:t>
                      </a:r>
                      <a:r>
                        <a:rPr lang="de-DE" sz="1200" dirty="0" err="1">
                          <a:solidFill>
                            <a:srgbClr val="000000"/>
                          </a:solidFill>
                          <a:effectLst/>
                          <a:latin typeface="Calibri" panose="020F0502020204030204" pitchFamily="34" charset="0"/>
                          <a:ea typeface="Times New Roman"/>
                          <a:cs typeface="Calibri" panose="020F0502020204030204" pitchFamily="34" charset="0"/>
                        </a:rPr>
                        <a:t>loss</a:t>
                      </a:r>
                      <a:endParaRPr lang="de-DE" sz="1200" dirty="0">
                        <a:solidFill>
                          <a:srgbClr val="000000"/>
                        </a:solidFill>
                        <a:effectLst/>
                        <a:latin typeface="Calibri" panose="020F0502020204030204" pitchFamily="34" charset="0"/>
                        <a:ea typeface="Times New Roman"/>
                        <a:cs typeface="Calibri" panose="020F0502020204030204" pitchFamily="34" charset="0"/>
                      </a:endParaRPr>
                    </a:p>
                  </a:txBody>
                  <a:tcPr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3"/>
                  </a:ext>
                </a:extLst>
              </a:tr>
              <a:tr h="481164">
                <a:tc>
                  <a:txBody>
                    <a:bodyPr/>
                    <a:lstStyle/>
                    <a:p>
                      <a:pPr marL="0">
                        <a:lnSpc>
                          <a:spcPts val="1250"/>
                        </a:lnSpc>
                        <a:spcBef>
                          <a:spcPts val="0"/>
                        </a:spcBef>
                        <a:spcAft>
                          <a:spcPts val="0"/>
                        </a:spcAft>
                      </a:pPr>
                      <a:r>
                        <a:rPr lang="de-DE" sz="1200" dirty="0" err="1">
                          <a:solidFill>
                            <a:srgbClr val="000000"/>
                          </a:solidFill>
                          <a:effectLst/>
                          <a:latin typeface="Calibri" panose="020F0502020204030204" pitchFamily="34" charset="0"/>
                          <a:ea typeface="Times New Roman"/>
                          <a:cs typeface="Calibri" panose="020F0502020204030204" pitchFamily="34" charset="0"/>
                        </a:rPr>
                        <a:t>Policy</a:t>
                      </a:r>
                      <a:r>
                        <a:rPr lang="de-DE" sz="1200" dirty="0">
                          <a:solidFill>
                            <a:srgbClr val="000000"/>
                          </a:solidFill>
                          <a:effectLst/>
                          <a:latin typeface="Calibri" panose="020F0502020204030204" pitchFamily="34" charset="0"/>
                          <a:ea typeface="Times New Roman"/>
                          <a:cs typeface="Calibri" panose="020F0502020204030204" pitchFamily="34" charset="0"/>
                        </a:rPr>
                        <a:t> holder</a:t>
                      </a:r>
                    </a:p>
                  </a:txBody>
                  <a:tcPr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144145" lvl="0" indent="0" algn="l" defTabSz="457200" rtl="0" eaLnBrk="1" fontAlgn="auto" latinLnBrk="0" hangingPunct="1">
                        <a:lnSpc>
                          <a:spcPts val="1250"/>
                        </a:lnSpc>
                        <a:spcBef>
                          <a:spcPts val="0"/>
                        </a:spcBef>
                        <a:spcAft>
                          <a:spcPts val="0"/>
                        </a:spcAft>
                        <a:buClrTx/>
                        <a:buSzTx/>
                        <a:buFontTx/>
                        <a:buNone/>
                        <a:tabLst/>
                        <a:defRPr/>
                      </a:pPr>
                      <a:r>
                        <a:rPr lang="de-DE" sz="1200" u="none" kern="1200" dirty="0">
                          <a:solidFill>
                            <a:schemeClr val="tx1"/>
                          </a:solidFill>
                          <a:effectLst/>
                          <a:latin typeface="Calibri" panose="020F0502020204030204" pitchFamily="34" charset="0"/>
                          <a:ea typeface="+mn-ea"/>
                          <a:cs typeface="Calibri" panose="020F0502020204030204" pitchFamily="34" charset="0"/>
                        </a:rPr>
                        <a:t>Paddy </a:t>
                      </a:r>
                      <a:r>
                        <a:rPr lang="de-DE" sz="1200" u="none" kern="1200" dirty="0" err="1">
                          <a:solidFill>
                            <a:schemeClr val="tx1"/>
                          </a:solidFill>
                          <a:effectLst/>
                          <a:latin typeface="Calibri" panose="020F0502020204030204" pitchFamily="34" charset="0"/>
                          <a:ea typeface="+mn-ea"/>
                          <a:cs typeface="Calibri" panose="020F0502020204030204" pitchFamily="34" charset="0"/>
                        </a:rPr>
                        <a:t>farmers</a:t>
                      </a:r>
                      <a:r>
                        <a:rPr lang="de-DE" sz="1200" u="none" kern="1200" dirty="0">
                          <a:solidFill>
                            <a:schemeClr val="tx1"/>
                          </a:solidFill>
                          <a:effectLst/>
                          <a:latin typeface="Calibri" panose="020F0502020204030204" pitchFamily="34" charset="0"/>
                          <a:ea typeface="+mn-ea"/>
                          <a:cs typeface="Calibri" panose="020F0502020204030204" pitchFamily="34" charset="0"/>
                        </a:rPr>
                        <a:t> </a:t>
                      </a:r>
                    </a:p>
                  </a:txBody>
                  <a:tcPr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4"/>
                  </a:ext>
                </a:extLst>
              </a:tr>
              <a:tr h="481164">
                <a:tc>
                  <a:txBody>
                    <a:bodyPr/>
                    <a:lstStyle/>
                    <a:p>
                      <a:pPr marL="0">
                        <a:lnSpc>
                          <a:spcPts val="1250"/>
                        </a:lnSpc>
                        <a:spcBef>
                          <a:spcPts val="0"/>
                        </a:spcBef>
                        <a:spcAft>
                          <a:spcPts val="0"/>
                        </a:spcAft>
                      </a:pPr>
                      <a:r>
                        <a:rPr lang="de-DE" sz="1200" dirty="0" err="1">
                          <a:solidFill>
                            <a:srgbClr val="000000"/>
                          </a:solidFill>
                          <a:effectLst/>
                          <a:latin typeface="Calibri" panose="020F0502020204030204" pitchFamily="34" charset="0"/>
                          <a:ea typeface="Times New Roman"/>
                          <a:cs typeface="Calibri" panose="020F0502020204030204" pitchFamily="34" charset="0"/>
                        </a:rPr>
                        <a:t>Insured</a:t>
                      </a:r>
                      <a:r>
                        <a:rPr lang="de-DE" sz="1200" baseline="0" dirty="0">
                          <a:solidFill>
                            <a:srgbClr val="000000"/>
                          </a:solidFill>
                          <a:effectLst/>
                          <a:latin typeface="Calibri" panose="020F0502020204030204" pitchFamily="34" charset="0"/>
                          <a:ea typeface="Times New Roman"/>
                          <a:cs typeface="Calibri" panose="020F0502020204030204" pitchFamily="34" charset="0"/>
                        </a:rPr>
                        <a:t> </a:t>
                      </a:r>
                      <a:r>
                        <a:rPr lang="de-DE" sz="1200" baseline="0" dirty="0" err="1">
                          <a:solidFill>
                            <a:srgbClr val="000000"/>
                          </a:solidFill>
                          <a:effectLst/>
                          <a:latin typeface="Calibri" panose="020F0502020204030204" pitchFamily="34" charset="0"/>
                          <a:ea typeface="Times New Roman"/>
                          <a:cs typeface="Calibri" panose="020F0502020204030204" pitchFamily="34" charset="0"/>
                        </a:rPr>
                        <a:t>assets</a:t>
                      </a:r>
                      <a:endParaRPr lang="de-DE" sz="1200" dirty="0">
                        <a:solidFill>
                          <a:srgbClr val="000000"/>
                        </a:solidFill>
                        <a:effectLst/>
                        <a:latin typeface="Calibri" panose="020F0502020204030204" pitchFamily="34" charset="0"/>
                        <a:ea typeface="Times New Roman"/>
                        <a:cs typeface="Calibri" panose="020F0502020204030204" pitchFamily="34" charset="0"/>
                      </a:endParaRPr>
                    </a:p>
                  </a:txBody>
                  <a:tcPr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144145" lvl="0" indent="0" algn="l" defTabSz="457200" rtl="0" eaLnBrk="1" fontAlgn="auto" latinLnBrk="0" hangingPunct="1">
                        <a:lnSpc>
                          <a:spcPts val="1250"/>
                        </a:lnSpc>
                        <a:spcBef>
                          <a:spcPts val="0"/>
                        </a:spcBef>
                        <a:spcAft>
                          <a:spcPts val="0"/>
                        </a:spcAft>
                        <a:buClrTx/>
                        <a:buSzTx/>
                        <a:buFontTx/>
                        <a:buNone/>
                        <a:tabLst/>
                        <a:defRPr/>
                      </a:pPr>
                      <a:r>
                        <a:rPr lang="de-DE" sz="1200" u="none" kern="1200" dirty="0" err="1">
                          <a:solidFill>
                            <a:schemeClr val="tx1"/>
                          </a:solidFill>
                          <a:effectLst/>
                          <a:latin typeface="Calibri" panose="020F0502020204030204" pitchFamily="34" charset="0"/>
                          <a:ea typeface="+mn-ea"/>
                          <a:cs typeface="Calibri" panose="020F0502020204030204" pitchFamily="34" charset="0"/>
                        </a:rPr>
                        <a:t>Agricultural</a:t>
                      </a:r>
                      <a:r>
                        <a:rPr lang="de-DE" sz="1200" u="none" kern="1200" dirty="0">
                          <a:solidFill>
                            <a:schemeClr val="tx1"/>
                          </a:solidFill>
                          <a:effectLst/>
                          <a:latin typeface="Calibri" panose="020F0502020204030204" pitchFamily="34" charset="0"/>
                          <a:ea typeface="+mn-ea"/>
                          <a:cs typeface="Calibri" panose="020F0502020204030204" pitchFamily="34" charset="0"/>
                        </a:rPr>
                        <a:t> </a:t>
                      </a:r>
                      <a:r>
                        <a:rPr lang="de-DE" sz="1200" u="none" kern="1200" dirty="0" err="1">
                          <a:solidFill>
                            <a:schemeClr val="tx1"/>
                          </a:solidFill>
                          <a:effectLst/>
                          <a:latin typeface="Calibri" panose="020F0502020204030204" pitchFamily="34" charset="0"/>
                          <a:ea typeface="+mn-ea"/>
                          <a:cs typeface="Calibri" panose="020F0502020204030204" pitchFamily="34" charset="0"/>
                        </a:rPr>
                        <a:t>crops</a:t>
                      </a:r>
                      <a:endParaRPr lang="de-DE" sz="1200" u="none" kern="1200" dirty="0">
                        <a:solidFill>
                          <a:schemeClr val="tx1"/>
                        </a:solidFill>
                        <a:effectLst/>
                        <a:latin typeface="Calibri" panose="020F0502020204030204" pitchFamily="34" charset="0"/>
                        <a:ea typeface="+mn-ea"/>
                        <a:cs typeface="Calibri" panose="020F0502020204030204" pitchFamily="34" charset="0"/>
                      </a:endParaRPr>
                    </a:p>
                  </a:txBody>
                  <a:tcPr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4622830"/>
                  </a:ext>
                </a:extLst>
              </a:tr>
            </a:tbl>
          </a:graphicData>
        </a:graphic>
      </p:graphicFrame>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4580" y="65527"/>
            <a:ext cx="3016882" cy="1163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itel 6"/>
          <p:cNvSpPr txBox="1">
            <a:spLocks/>
          </p:cNvSpPr>
          <p:nvPr/>
        </p:nvSpPr>
        <p:spPr bwMode="gray">
          <a:xfrm>
            <a:off x="500402" y="1034776"/>
            <a:ext cx="9061112" cy="378000"/>
          </a:xfrm>
          <a:prstGeom prst="rect">
            <a:avLst/>
          </a:prstGeom>
        </p:spPr>
        <p:txBody>
          <a:bodyPr vert="horz" lIns="0" tIns="0" rIns="0" bIns="0" rtlCol="0" anchor="t" anchorCtr="0">
            <a:noAutofit/>
          </a:bodyPr>
          <a:lstStyle>
            <a:lvl1pPr marL="0" indent="370800" algn="l" defTabSz="914400" rtl="0" eaLnBrk="1" latinLnBrk="0" hangingPunct="1">
              <a:lnSpc>
                <a:spcPct val="95000"/>
              </a:lnSpc>
              <a:spcBef>
                <a:spcPct val="0"/>
              </a:spcBef>
              <a:buNone/>
              <a:defRPr sz="2400" kern="1200">
                <a:solidFill>
                  <a:schemeClr val="accent1"/>
                </a:solidFill>
                <a:latin typeface="+mj-lt"/>
                <a:ea typeface="+mj-ea"/>
                <a:cs typeface="+mj-cs"/>
              </a:defRPr>
            </a:lvl1pPr>
          </a:lstStyle>
          <a:p>
            <a:pPr indent="0"/>
            <a:r>
              <a:rPr lang="en-US" sz="1800" b="1" dirty="0">
                <a:solidFill>
                  <a:srgbClr val="507666"/>
                </a:solidFill>
              </a:rPr>
              <a:t>Evaluating the effectiveness of an intervention based on mobile phone campaign and remote sensing data to enhance farmers’ access to crop insurance and claims</a:t>
            </a:r>
            <a:endParaRPr lang="de-DE" sz="1800" b="1" dirty="0">
              <a:solidFill>
                <a:srgbClr val="507666"/>
              </a:solidFill>
            </a:endParaRPr>
          </a:p>
        </p:txBody>
      </p:sp>
      <p:pic>
        <p:nvPicPr>
          <p:cNvPr id="13" name="Picture 12">
            <a:extLst>
              <a:ext uri="{FF2B5EF4-FFF2-40B4-BE49-F238E27FC236}">
                <a16:creationId xmlns:a16="http://schemas.microsoft.com/office/drawing/2014/main" id="{BFECC09F-443D-4376-A816-6B25B73330D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348" y="4532681"/>
            <a:ext cx="2706108" cy="1982655"/>
          </a:xfrm>
          <a:prstGeom prst="rect">
            <a:avLst/>
          </a:prstGeom>
          <a:noFill/>
          <a:ln>
            <a:noFill/>
          </a:ln>
        </p:spPr>
      </p:pic>
    </p:spTree>
    <p:extLst>
      <p:ext uri="{BB962C8B-B14F-4D97-AF65-F5344CB8AC3E}">
        <p14:creationId xmlns:p14="http://schemas.microsoft.com/office/powerpoint/2010/main" val="1389392814"/>
      </p:ext>
    </p:extLst>
  </p:cSld>
  <p:clrMapOvr>
    <a:masterClrMapping/>
  </p:clrMapOvr>
</p:sld>
</file>

<file path=ppt/theme/theme1.xml><?xml version="1.0" encoding="utf-8"?>
<a:theme xmlns:a="http://schemas.openxmlformats.org/drawingml/2006/main" name="8_KfW">
  <a:themeElements>
    <a:clrScheme name="Benutzerdefiniert 171">
      <a:dk1>
        <a:srgbClr val="000000"/>
      </a:dk1>
      <a:lt1>
        <a:srgbClr val="FFFFFF"/>
      </a:lt1>
      <a:dk2>
        <a:srgbClr val="F0EEE1"/>
      </a:dk2>
      <a:lt2>
        <a:srgbClr val="13556F"/>
      </a:lt2>
      <a:accent1>
        <a:srgbClr val="005A8C"/>
      </a:accent1>
      <a:accent2>
        <a:srgbClr val="A4B419"/>
      </a:accent2>
      <a:accent3>
        <a:srgbClr val="55A0C6"/>
      </a:accent3>
      <a:accent4>
        <a:srgbClr val="BDC0C2"/>
      </a:accent4>
      <a:accent5>
        <a:srgbClr val="5A6166"/>
      </a:accent5>
      <a:accent6>
        <a:srgbClr val="9CA0A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144000" tIns="108000" rIns="144000" bIns="108000" rtlCol="0" anchor="ctr"/>
      <a:lstStyle>
        <a:defPPr algn="l">
          <a:buSzPct val="110000"/>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144000" tIns="108000" rIns="144000" bIns="108000" rtlCol="0">
        <a:spAutoFit/>
      </a:bodyPr>
      <a:lstStyle>
        <a:defPPr algn="l">
          <a:buSzPct val="110000"/>
          <a:defRPr sz="1400" dirty="0" err="1" smtClean="0"/>
        </a:defPPr>
      </a:lstStyle>
    </a:txDef>
  </a:objectDefaults>
  <a:extraClrSchemeLst/>
  <a:custClrLst>
    <a:custClr name="KfW Dunkelgrün 100%">
      <a:srgbClr val="507666"/>
    </a:custClr>
    <a:custClr name="KfW Dunkelgrün 40%">
      <a:srgbClr val="B9C8C2"/>
    </a:custClr>
    <a:custClr name="KfW Magenta 100%">
      <a:srgbClr val="9D0C6A"/>
    </a:custClr>
    <a:custClr name="KfW Magenta 20%">
      <a:srgbClr val="EBCEE1"/>
    </a:custClr>
    <a:custClr name="KfW Violett 100%">
      <a:srgbClr val="5B2C6F"/>
    </a:custClr>
    <a:custClr name="KfW Violett 20%">
      <a:srgbClr val="DED5E2"/>
    </a:custClr>
    <a:custClr name="KfW Rot">
      <a:srgbClr val="C80538"/>
    </a:custClr>
  </a:custClrLst>
  <a:extLst>
    <a:ext uri="{05A4C25C-085E-4340-85A3-A5531E510DB2}">
      <thm15:themeFamily xmlns:thm15="http://schemas.microsoft.com/office/thememl/2012/main" name="PPT_Vorlage_KfW_4_3.potx" id="{0419F115-DF17-402F-8AE8-FA6F45616230}" vid="{6EC34089-3207-41AB-8252-66909930BD4B}"/>
    </a:ext>
  </a:extLst>
</a:theme>
</file>

<file path=ppt/theme/theme2.xml><?xml version="1.0" encoding="utf-8"?>
<a:theme xmlns:a="http://schemas.openxmlformats.org/drawingml/2006/main" name="Office">
  <a:themeElements>
    <a:clrScheme name="Benutzerdefiniert 157">
      <a:dk1>
        <a:srgbClr val="000000"/>
      </a:dk1>
      <a:lt1>
        <a:srgbClr val="FFFFFF"/>
      </a:lt1>
      <a:dk2>
        <a:srgbClr val="F0EEE1"/>
      </a:dk2>
      <a:lt2>
        <a:srgbClr val="13556F"/>
      </a:lt2>
      <a:accent1>
        <a:srgbClr val="005A8C"/>
      </a:accent1>
      <a:accent2>
        <a:srgbClr val="A4B419"/>
      </a:accent2>
      <a:accent3>
        <a:srgbClr val="55A0C6"/>
      </a:accent3>
      <a:accent4>
        <a:srgbClr val="BDC0C2"/>
      </a:accent4>
      <a:accent5>
        <a:srgbClr val="7B8185"/>
      </a:accent5>
      <a:accent6>
        <a:srgbClr val="9CA0A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57">
      <a:dk1>
        <a:srgbClr val="000000"/>
      </a:dk1>
      <a:lt1>
        <a:srgbClr val="FFFFFF"/>
      </a:lt1>
      <a:dk2>
        <a:srgbClr val="F0EEE1"/>
      </a:dk2>
      <a:lt2>
        <a:srgbClr val="13556F"/>
      </a:lt2>
      <a:accent1>
        <a:srgbClr val="005A8C"/>
      </a:accent1>
      <a:accent2>
        <a:srgbClr val="A4B419"/>
      </a:accent2>
      <a:accent3>
        <a:srgbClr val="55A0C6"/>
      </a:accent3>
      <a:accent4>
        <a:srgbClr val="BDC0C2"/>
      </a:accent4>
      <a:accent5>
        <a:srgbClr val="7B8185"/>
      </a:accent5>
      <a:accent6>
        <a:srgbClr val="9CA0A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09F2BCC21F6E4ABE7AA657E8FB2262" ma:contentTypeVersion="6" ma:contentTypeDescription="Create a new document." ma:contentTypeScope="" ma:versionID="d9f2931f984ace4b94201ead490d6087">
  <xsd:schema xmlns:xsd="http://www.w3.org/2001/XMLSchema" xmlns:xs="http://www.w3.org/2001/XMLSchema" xmlns:p="http://schemas.microsoft.com/office/2006/metadata/properties" xmlns:ns2="f736a833-a276-4186-b545-b29e67e5b8ed" xmlns:ns3="b521fd67-75d5-42ae-997e-75c09d2f8ca2" targetNamespace="http://schemas.microsoft.com/office/2006/metadata/properties" ma:root="true" ma:fieldsID="b23d0412a309879170ddc93ab32b96bc" ns2:_="" ns3:_="">
    <xsd:import namespace="f736a833-a276-4186-b545-b29e67e5b8ed"/>
    <xsd:import namespace="b521fd67-75d5-42ae-997e-75c09d2f8c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36a833-a276-4186-b545-b29e67e5b8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21fd67-75d5-42ae-997e-75c09d2f8ca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E6B1F4-C527-448E-81D0-AE40CC91136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C63B0BD-44C0-4E6B-88FF-61C2E0E6854C}">
  <ds:schemaRefs>
    <ds:schemaRef ds:uri="http://schemas.microsoft.com/sharepoint/v3/contenttype/forms"/>
  </ds:schemaRefs>
</ds:datastoreItem>
</file>

<file path=customXml/itemProps3.xml><?xml version="1.0" encoding="utf-8"?>
<ds:datastoreItem xmlns:ds="http://schemas.openxmlformats.org/officeDocument/2006/customXml" ds:itemID="{7D31B2AA-5A02-4F03-B512-90B456DC11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36a833-a276-4186-b545-b29e67e5b8ed"/>
    <ds:schemaRef ds:uri="b521fd67-75d5-42ae-997e-75c09d2f8c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97</TotalTime>
  <Words>360</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Symbol</vt:lpstr>
      <vt:lpstr>8_KfW</vt:lpstr>
      <vt:lpstr>Making India’s crop insurance more inclusive through technology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Office-Benutzer</dc:creator>
  <cp:lastModifiedBy>Akash Uba</cp:lastModifiedBy>
  <cp:revision>492</cp:revision>
  <cp:lastPrinted>2019-02-14T14:09:48Z</cp:lastPrinted>
  <dcterms:created xsi:type="dcterms:W3CDTF">2018-07-06T10:55:20Z</dcterms:created>
  <dcterms:modified xsi:type="dcterms:W3CDTF">2021-07-06T10:20:14Z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0x0101006309F2BCC21F6E4ABE7AA657E8FB2262</vt:lpwstr>
  </property>
</Properties>
</file>